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44" d="100"/>
          <a:sy n="44" d="100"/>
        </p:scale>
        <p:origin x="78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48E-F9E0-4E18-A2F3-E28DC2DF16B8}" type="datetimeFigureOut">
              <a:rPr lang="ko-KR" altLang="en-US" smtClean="0"/>
              <a:t>2021-03-03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CE8F-FFC3-4B16-860B-6A2DB687B6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513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48E-F9E0-4E18-A2F3-E28DC2DF16B8}" type="datetimeFigureOut">
              <a:rPr lang="ko-KR" altLang="en-US" smtClean="0"/>
              <a:t>2021-03-03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CE8F-FFC3-4B16-860B-6A2DB687B6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217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48E-F9E0-4E18-A2F3-E28DC2DF16B8}" type="datetimeFigureOut">
              <a:rPr lang="ko-KR" altLang="en-US" smtClean="0"/>
              <a:t>2021-03-03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CE8F-FFC3-4B16-860B-6A2DB687B6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38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48E-F9E0-4E18-A2F3-E28DC2DF16B8}" type="datetimeFigureOut">
              <a:rPr lang="ko-KR" altLang="en-US" smtClean="0"/>
              <a:t>2021-03-03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CE8F-FFC3-4B16-860B-6A2DB687B6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732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48E-F9E0-4E18-A2F3-E28DC2DF16B8}" type="datetimeFigureOut">
              <a:rPr lang="ko-KR" altLang="en-US" smtClean="0"/>
              <a:t>2021-03-03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CE8F-FFC3-4B16-860B-6A2DB687B6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811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48E-F9E0-4E18-A2F3-E28DC2DF16B8}" type="datetimeFigureOut">
              <a:rPr lang="ko-KR" altLang="en-US" smtClean="0"/>
              <a:t>2021-03-03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CE8F-FFC3-4B16-860B-6A2DB687B6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084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48E-F9E0-4E18-A2F3-E28DC2DF16B8}" type="datetimeFigureOut">
              <a:rPr lang="ko-KR" altLang="en-US" smtClean="0"/>
              <a:t>2021-03-03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CE8F-FFC3-4B16-860B-6A2DB687B6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954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48E-F9E0-4E18-A2F3-E28DC2DF16B8}" type="datetimeFigureOut">
              <a:rPr lang="ko-KR" altLang="en-US" smtClean="0"/>
              <a:t>2021-03-03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CE8F-FFC3-4B16-860B-6A2DB687B6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757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48E-F9E0-4E18-A2F3-E28DC2DF16B8}" type="datetimeFigureOut">
              <a:rPr lang="ko-KR" altLang="en-US" smtClean="0"/>
              <a:t>2021-03-03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CE8F-FFC3-4B16-860B-6A2DB687B6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945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48E-F9E0-4E18-A2F3-E28DC2DF16B8}" type="datetimeFigureOut">
              <a:rPr lang="ko-KR" altLang="en-US" smtClean="0"/>
              <a:t>2021-03-03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CE8F-FFC3-4B16-860B-6A2DB687B6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46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548E-F9E0-4E18-A2F3-E28DC2DF16B8}" type="datetimeFigureOut">
              <a:rPr lang="ko-KR" altLang="en-US" smtClean="0"/>
              <a:t>2021-03-03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CCE8F-FFC3-4B16-860B-6A2DB687B6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492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4548E-F9E0-4E18-A2F3-E28DC2DF16B8}" type="datetimeFigureOut">
              <a:rPr lang="ko-KR" altLang="en-US" smtClean="0"/>
              <a:t>2021-03-03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CCE8F-FFC3-4B16-860B-6A2DB687B6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96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zetswing.com/luck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88900" y="594188"/>
            <a:ext cx="12022726" cy="6213012"/>
            <a:chOff x="10940" y="108122"/>
            <a:chExt cx="13061608" cy="6749878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06715" y="108122"/>
              <a:ext cx="4381500" cy="3352800"/>
            </a:xfrm>
            <a:prstGeom prst="rect">
              <a:avLst/>
            </a:prstGeom>
          </p:spPr>
        </p:pic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88215" y="108122"/>
              <a:ext cx="4314825" cy="3333750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940" y="3515705"/>
              <a:ext cx="4295775" cy="3295650"/>
            </a:xfrm>
            <a:prstGeom prst="rect">
              <a:avLst/>
            </a:prstGeom>
          </p:spPr>
        </p:pic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48108" y="3496858"/>
              <a:ext cx="4352925" cy="3333750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38673" y="3524250"/>
              <a:ext cx="4333875" cy="3333750"/>
            </a:xfrm>
            <a:prstGeom prst="rect">
              <a:avLst/>
            </a:prstGeom>
          </p:spPr>
        </p:pic>
      </p:grpSp>
      <p:sp>
        <p:nvSpPr>
          <p:cNvPr id="9" name="직사각형 8"/>
          <p:cNvSpPr/>
          <p:nvPr/>
        </p:nvSpPr>
        <p:spPr>
          <a:xfrm>
            <a:off x="329730" y="1616931"/>
            <a:ext cx="34295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hlinkClick r:id="rId7"/>
              </a:rPr>
              <a:t>http://www.zetswing.com/lucky</a:t>
            </a:r>
            <a:endParaRPr lang="en-US" altLang="ko-KR" dirty="0" smtClean="0"/>
          </a:p>
          <a:p>
            <a:r>
              <a:rPr lang="ko-KR" altLang="en-US" dirty="0" err="1" smtClean="0"/>
              <a:t>번호이름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추첨기</a:t>
            </a:r>
            <a:r>
              <a:rPr lang="ko-KR" altLang="en-US" dirty="0" smtClean="0"/>
              <a:t> 사용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236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38100" y="96194"/>
            <a:ext cx="12124622" cy="6520506"/>
            <a:chOff x="0" y="83022"/>
            <a:chExt cx="12934950" cy="6953250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92547"/>
              <a:ext cx="4314825" cy="3476625"/>
            </a:xfrm>
            <a:prstGeom prst="rect">
              <a:avLst/>
            </a:prstGeom>
          </p:spPr>
        </p:pic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14825" y="83022"/>
              <a:ext cx="4343400" cy="3486150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29650" y="83022"/>
              <a:ext cx="4305300" cy="3476625"/>
            </a:xfrm>
            <a:prstGeom prst="rect">
              <a:avLst/>
            </a:prstGeom>
          </p:spPr>
        </p:pic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3569172"/>
              <a:ext cx="4295775" cy="3467100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362450" y="3559647"/>
              <a:ext cx="4314825" cy="3467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194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dirty="0" err="1" smtClean="0">
                <a:solidFill>
                  <a:srgbClr val="008800"/>
                </a:solidFill>
                <a:effectLst/>
              </a:rPr>
              <a:t>당첨결과</a:t>
            </a:r>
            <a:r>
              <a:rPr lang="ko-KR" altLang="en-US" dirty="0" smtClean="0">
                <a:solidFill>
                  <a:srgbClr val="008800"/>
                </a:solidFill>
                <a:effectLst/>
              </a:rPr>
              <a:t> </a:t>
            </a:r>
            <a:r>
              <a:rPr lang="en-US" altLang="ko-KR" dirty="0" smtClean="0">
                <a:solidFill>
                  <a:srgbClr val="008800"/>
                </a:solidFill>
                <a:effectLst/>
              </a:rPr>
              <a:t>: 202021826 , 201824222 , 202010410 , 202012208 , 201913205 , 201912089 , 201813488 , 201711497 , 201811150 , 201912036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23129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27</Words>
  <Application>Microsoft Office PowerPoint</Application>
  <PresentationFormat>와이드스크린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T1</cp:lastModifiedBy>
  <cp:revision>9</cp:revision>
  <dcterms:created xsi:type="dcterms:W3CDTF">2021-03-03T00:35:10Z</dcterms:created>
  <dcterms:modified xsi:type="dcterms:W3CDTF">2021-03-03T07:30:50Z</dcterms:modified>
</cp:coreProperties>
</file>