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22"/>
  </p:notesMasterIdLst>
  <p:handoutMasterIdLst>
    <p:handoutMasterId r:id="rId23"/>
  </p:handoutMasterIdLst>
  <p:sldIdLst>
    <p:sldId id="256" r:id="rId2"/>
    <p:sldId id="419" r:id="rId3"/>
    <p:sldId id="417" r:id="rId4"/>
    <p:sldId id="401" r:id="rId5"/>
    <p:sldId id="402" r:id="rId6"/>
    <p:sldId id="403" r:id="rId7"/>
    <p:sldId id="409" r:id="rId8"/>
    <p:sldId id="410" r:id="rId9"/>
    <p:sldId id="412" r:id="rId10"/>
    <p:sldId id="413" r:id="rId11"/>
    <p:sldId id="425" r:id="rId12"/>
    <p:sldId id="426" r:id="rId13"/>
    <p:sldId id="427" r:id="rId14"/>
    <p:sldId id="428" r:id="rId15"/>
    <p:sldId id="429" r:id="rId16"/>
    <p:sldId id="430" r:id="rId17"/>
    <p:sldId id="431" r:id="rId18"/>
    <p:sldId id="432" r:id="rId19"/>
    <p:sldId id="433" r:id="rId20"/>
    <p:sldId id="434" r:id="rId21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=""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36" autoAdjust="0"/>
    <p:restoredTop sz="94660"/>
  </p:normalViewPr>
  <p:slideViewPr>
    <p:cSldViewPr snapToGrid="0">
      <p:cViewPr>
        <p:scale>
          <a:sx n="76" d="100"/>
          <a:sy n="76" d="100"/>
        </p:scale>
        <p:origin x="-364" y="28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D36E6-4AD9-4C02-A35C-08A7729C9F97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BEF98-D41F-4B7F-9EED-38C285FB2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2694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BC705-5DBD-49F3-BFCD-7B6E75DCC2AD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B7CE-9315-45A2-9909-EB2E65005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02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57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58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89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1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68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363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630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980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571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799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83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8174-5897-4046-82B3-40BA47811EDB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ECF8FAD-99D7-4687-8643-DF774FA57E8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032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5"/>
          <p:cNvGrpSpPr>
            <a:grpSpLocks noChangeAspect="1"/>
          </p:cNvGrpSpPr>
          <p:nvPr/>
        </p:nvGrpSpPr>
        <p:grpSpPr>
          <a:xfrm>
            <a:off x="5679679" y="1067955"/>
            <a:ext cx="834103" cy="968864"/>
            <a:chOff x="2073" y="111"/>
            <a:chExt cx="3528" cy="4098"/>
          </a:xfrm>
        </p:grpSpPr>
        <p:sp>
          <p:nvSpPr>
            <p:cNvPr id="17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487735" y="2117940"/>
            <a:ext cx="11313980" cy="3618799"/>
            <a:chOff x="4617772" y="2215175"/>
            <a:chExt cx="2959305" cy="3618799"/>
          </a:xfrm>
        </p:grpSpPr>
        <p:sp>
          <p:nvSpPr>
            <p:cNvPr id="28" name="TextBox 27"/>
            <p:cNvSpPr txBox="1"/>
            <p:nvPr/>
          </p:nvSpPr>
          <p:spPr>
            <a:xfrm>
              <a:off x="4617772" y="2644411"/>
              <a:ext cx="2959305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ko-KR" altLang="en-US" sz="6000" b="1" dirty="0" smtClean="0">
                  <a:solidFill>
                    <a:srgbClr val="EEB73C"/>
                  </a:solidFill>
                  <a:latin typeface="KoPub돋움체 Light"/>
                  <a:ea typeface="KoPub돋움체 Light"/>
                </a:rPr>
                <a:t>글쓰기치료의 방법 및 </a:t>
              </a:r>
              <a:r>
                <a:rPr lang="ko-KR" altLang="en-US" sz="6000" b="1" dirty="0" smtClean="0">
                  <a:solidFill>
                    <a:srgbClr val="EEB73C"/>
                  </a:solidFill>
                  <a:latin typeface="KoPub돋움체 Light"/>
                  <a:ea typeface="KoPub돋움체 Light"/>
                </a:rPr>
                <a:t>종류</a:t>
              </a:r>
              <a:endParaRPr lang="ko-KR" altLang="en-US" sz="6000" b="1" dirty="0">
                <a:solidFill>
                  <a:srgbClr val="EEB73C"/>
                </a:solidFill>
                <a:latin typeface="KoPub돋움체 Light"/>
                <a:ea typeface="KoPub돋움체 Ligh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17772" y="2273298"/>
              <a:ext cx="295930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ko-KR" altLang="en-US" sz="3200">
                <a:solidFill>
                  <a:srgbClr val="F4F3F1"/>
                </a:solidFill>
                <a:latin typeface="KoPub돋움체 Light"/>
                <a:ea typeface="KoPub돋움체 Light"/>
              </a:endParaRPr>
            </a:p>
          </p:txBody>
        </p:sp>
        <p:sp>
          <p:nvSpPr>
            <p:cNvPr id="30" name="타원 29"/>
            <p:cNvSpPr/>
            <p:nvPr/>
          </p:nvSpPr>
          <p:spPr>
            <a:xfrm>
              <a:off x="577010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1" name="타원 30"/>
            <p:cNvSpPr/>
            <p:nvPr/>
          </p:nvSpPr>
          <p:spPr>
            <a:xfrm>
              <a:off x="6121550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2" name="타원 31"/>
            <p:cNvSpPr/>
            <p:nvPr/>
          </p:nvSpPr>
          <p:spPr>
            <a:xfrm>
              <a:off x="647299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3" name="타원 32"/>
            <p:cNvSpPr/>
            <p:nvPr/>
          </p:nvSpPr>
          <p:spPr>
            <a:xfrm>
              <a:off x="6824440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7175885" y="2215175"/>
              <a:ext cx="73520" cy="73520"/>
            </a:xfrm>
            <a:prstGeom prst="ellipse">
              <a:avLst/>
            </a:prstGeom>
            <a:solidFill>
              <a:srgbClr val="F4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840231" y="5249199"/>
              <a:ext cx="2546647" cy="584775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08769" y="5249199"/>
              <a:ext cx="2445706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ko-KR" sz="3000" dirty="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&lt;</a:t>
              </a:r>
              <a:r>
                <a:rPr lang="ko-KR" altLang="en-US" sz="3000" dirty="0" err="1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홍단비</a:t>
              </a:r>
              <a:r>
                <a:rPr lang="en-US" altLang="ko-KR" sz="3000" dirty="0" smtClean="0">
                  <a:solidFill>
                    <a:srgbClr val="393939"/>
                  </a:solidFill>
                  <a:latin typeface="KoPub돋움체 Light"/>
                  <a:ea typeface="KoPub돋움체 Light"/>
                </a:rPr>
                <a:t>&gt;</a:t>
              </a:r>
              <a:endParaRPr lang="ko-KR" altLang="en-US" sz="3000" dirty="0">
                <a:solidFill>
                  <a:srgbClr val="393939"/>
                </a:solidFill>
                <a:latin typeface="KoPub돋움체 Light"/>
                <a:ea typeface="KoPub돋움체 Light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2,3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5.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대</a:t>
            </a:r>
            <a:r>
              <a:rPr lang="ko-KR" altLang="en-US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화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하나의 대상을 정하여 대화하기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(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대본 쓰기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)   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사람과의 대화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사건 또는 상황과의 대화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일과의 대화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몸과의 대화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사회와의 대화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감정</a:t>
            </a: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또는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느낌과의 대화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나의 소유물과의 대화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저항</a:t>
            </a:r>
            <a:r>
              <a:rPr lang="ko-KR" altLang="en-US" sz="2400" dirty="0">
                <a:latin typeface="맑은 고딕 Semilight"/>
                <a:ea typeface="맑은 고딕 Semilight"/>
                <a:cs typeface="맑은 고딕 Semilight"/>
              </a:rPr>
              <a:t>과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방해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요소와의 대화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내면의 지혜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(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신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)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과의 대화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251880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1,2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6. 100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가지 목록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 </a:t>
            </a:r>
            <a:r>
              <a:rPr lang="en-US" altLang="ko-KR" sz="2400" dirty="0" smtClean="0">
                <a:solidFill>
                  <a:schemeClr val="accent3">
                    <a:lumMod val="75000"/>
                  </a:schemeClr>
                </a:solidFill>
                <a:latin typeface="맑은 고딕 Semilight"/>
                <a:ea typeface="맑은 고딕 Semilight"/>
                <a:cs typeface="맑은 고딕 Semilight"/>
              </a:rPr>
              <a:t>&lt;</a:t>
            </a:r>
            <a:r>
              <a:rPr lang="ko-KR" altLang="en-US" sz="2400" dirty="0" smtClean="0">
                <a:solidFill>
                  <a:schemeClr val="accent3">
                    <a:lumMod val="75000"/>
                  </a:schemeClr>
                </a:solidFill>
                <a:latin typeface="맑은 고딕 Semilight"/>
                <a:ea typeface="맑은 고딕 Semilight"/>
                <a:cs typeface="맑은 고딕 Semilight"/>
              </a:rPr>
              <a:t>저널 목록의 유용성</a:t>
            </a:r>
            <a:r>
              <a:rPr lang="en-US" altLang="ko-KR" sz="2400" dirty="0" smtClean="0">
                <a:solidFill>
                  <a:schemeClr val="accent3">
                    <a:lumMod val="75000"/>
                  </a:schemeClr>
                </a:solidFill>
                <a:latin typeface="맑은 고딕 Semilight"/>
                <a:ea typeface="맑은 고딕 Semilight"/>
                <a:cs typeface="맑은 고딕 Semilight"/>
              </a:rPr>
              <a:t>&gt;</a:t>
            </a: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생각 정리하기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패턴이나 문제점 발견하기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해결책에 대한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브레인스토밍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마음속 살피기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빠르고 풍부한 정보 수집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실제로 진행되는 것에 주의 집중하기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875130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1,2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6. 100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가지 목록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 </a:t>
            </a:r>
            <a:r>
              <a:rPr lang="en-US" altLang="ko-KR" sz="2400" dirty="0" smtClean="0">
                <a:solidFill>
                  <a:schemeClr val="accent3">
                    <a:lumMod val="75000"/>
                  </a:schemeClr>
                </a:solidFill>
                <a:latin typeface="맑은 고딕 Semilight"/>
                <a:ea typeface="맑은 고딕 Semilight"/>
                <a:cs typeface="맑은 고딕 Semilight"/>
              </a:rPr>
              <a:t>&lt;100</a:t>
            </a:r>
            <a:r>
              <a:rPr lang="ko-KR" altLang="en-US" sz="2400" dirty="0" smtClean="0">
                <a:solidFill>
                  <a:schemeClr val="accent3">
                    <a:lumMod val="75000"/>
                  </a:schemeClr>
                </a:solidFill>
                <a:latin typeface="맑은 고딕 Semilight"/>
                <a:ea typeface="맑은 고딕 Semilight"/>
                <a:cs typeface="맑은 고딕 Semilight"/>
              </a:rPr>
              <a:t>가지 목록을 위한 지침</a:t>
            </a:r>
            <a:r>
              <a:rPr lang="en-US" altLang="ko-KR" sz="2400" dirty="0" smtClean="0">
                <a:solidFill>
                  <a:schemeClr val="accent3">
                    <a:lumMod val="75000"/>
                  </a:schemeClr>
                </a:solidFill>
                <a:latin typeface="맑은 고딕 Semilight"/>
                <a:ea typeface="맑은 고딕 Semilight"/>
                <a:cs typeface="맑은 고딕 Semilight"/>
              </a:rPr>
              <a:t>&gt;</a:t>
            </a: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반복해도 괜찮다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!</a:t>
            </a: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가능한 한 빠르게 써라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!</a:t>
            </a: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완전한 문장으로 쓸 필요는 없다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!</a:t>
            </a: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논리적이지 못해도 괜찮다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!</a:t>
            </a: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그냥 적어 내려가라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923036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1,2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6. 100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가지 목록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 </a:t>
            </a:r>
            <a:r>
              <a:rPr lang="en-US" altLang="ko-KR" sz="2400" dirty="0" smtClean="0">
                <a:solidFill>
                  <a:schemeClr val="accent3">
                    <a:lumMod val="75000"/>
                  </a:schemeClr>
                </a:solidFill>
                <a:latin typeface="맑은 고딕 Semilight"/>
                <a:ea typeface="맑은 고딕 Semilight"/>
                <a:cs typeface="맑은 고딕 Semilight"/>
              </a:rPr>
              <a:t>&lt;100</a:t>
            </a:r>
            <a:r>
              <a:rPr lang="ko-KR" altLang="en-US" sz="2400" dirty="0" smtClean="0">
                <a:solidFill>
                  <a:schemeClr val="accent3">
                    <a:lumMod val="75000"/>
                  </a:schemeClr>
                </a:solidFill>
                <a:latin typeface="맑은 고딕 Semilight"/>
                <a:ea typeface="맑은 고딕 Semilight"/>
                <a:cs typeface="맑은 고딕 Semilight"/>
              </a:rPr>
              <a:t>가지 목록 예시</a:t>
            </a:r>
            <a:r>
              <a:rPr lang="en-US" altLang="ko-KR" sz="2400" dirty="0" smtClean="0">
                <a:solidFill>
                  <a:schemeClr val="accent3">
                    <a:lumMod val="75000"/>
                  </a:schemeClr>
                </a:solidFill>
                <a:latin typeface="맑은 고딕 Semilight"/>
                <a:ea typeface="맑은 고딕 Semilight"/>
                <a:cs typeface="맑은 고딕 Semilight"/>
              </a:rPr>
              <a:t>&gt;</a:t>
            </a: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내가 감사하는 것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100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가지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나 자신을 파괴하는 방법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100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가지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내가 잘할 수 있는 것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100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가지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죽기 전에 꼭 하고 싶은 것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100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가지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내가 스트레스를 느끼는 것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100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가지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marL="457200" indent="-457200">
              <a:lnSpc>
                <a:spcPct val="130000"/>
              </a:lnSpc>
              <a:buAutoNum type="arabicParenR"/>
              <a:defRPr/>
            </a:pP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나를 웃게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/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울게 만드는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100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가지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7772340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1,2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513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7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의식의 흐름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의식의 흐름이라는 용어는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1920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년대와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1930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년대에 초현실주의자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들에 의해 대중화 된 기법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치료의 한 형태로 프로이트는 자유연상 심리분석 테크닉과 함께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 구두로 이루어지는 의식의 흐름을 대중화시킴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떠오르는 이미지에 초점을 맞추어 자유롭게 흘러가는 대로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글쓰기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1914597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1,2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8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징검다</a:t>
            </a:r>
            <a:r>
              <a:rPr lang="ko-KR" altLang="en-US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리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인생의 시작부터 현재까지의 삶의 과정 중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무의식적으로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떠올리게 되는 마음속의 사건들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징검다리 목록 작성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(1.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내가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태어났다로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 시작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~ )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- 1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에서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12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까지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각 목록을 다시 징검다리로 작성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96462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1,2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9.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타임캡슐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타임캡슐 기법은 인생의 여러 행동들을 돌아보게 하고 그것들을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하나의 일관성 있는 이야기로 구성해 주는 만능 도구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살아온 인생의 한 시점 속에서 자신을 돌아보게 함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일일 </a:t>
            </a:r>
            <a:r>
              <a:rPr lang="ko-KR" altLang="en-US" sz="2400" dirty="0" err="1" smtClean="0">
                <a:latin typeface="맑은 고딕 Semilight"/>
                <a:ea typeface="맑은 고딕 Semilight"/>
                <a:cs typeface="맑은 고딕 Semilight"/>
              </a:rPr>
              <a:t>타임캡술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월별 타임캡슐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연별 타임캡슐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여행저널 타임캡슐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007618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1,2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10.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오늘의 주제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오늘의 주제는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‘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너무 바빠서 모든 것을 처리할 수는 없는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’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기업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임원들의 요구에 부응하기 위해 설계된 저널 기법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- 1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부터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31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일까지 숫자를 적고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각 숫자 옆에 자</a:t>
            </a:r>
            <a:r>
              <a:rPr lang="ko-KR" altLang="en-US" sz="2400" dirty="0">
                <a:latin typeface="맑은 고딕 Semilight"/>
                <a:ea typeface="맑은 고딕 Semilight"/>
                <a:cs typeface="맑은 고딕 Semilight"/>
              </a:rPr>
              <a:t>신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의 삶에서 모니터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하고 싶은 사생활 항목 적기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매달 정해진 숫자의 항목에 대한 저널 쓰기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18108981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1,2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11.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보내지 않는 편지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보내지 않는 편지는 카타르시스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완성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그리고 명확성을 위한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저널도구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분노와 슬픔 같은 깊은 내적 정서를 표현하기 위한 훌륭한 수단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어떤 일을 종결 짓거나 그 일에 대한 통찰을 얻을 수 있는 글쓰기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위협적이지 않은 안전한 공간에서 자신의 감정 털어놓기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648994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1,2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12.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관점의 변화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인생에서 가보지 않았던 길의 가능성을 탐색하는 기법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전망을 통해 미래 또는 과거로 이동하여 개인적인 현실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세계관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을 바꾸는 과정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만약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~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하지 않았다면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만약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~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한다면 등의 가정으로 시작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8956039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2,3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                  </a:t>
            </a:r>
            <a:r>
              <a:rPr lang="ko-KR" altLang="en-US" sz="3600" dirty="0" smtClean="0">
                <a:latin typeface="맑은 고딕 Semilight"/>
                <a:ea typeface="맑은 고딕 Semilight"/>
                <a:cs typeface="맑은 고딕 Semilight"/>
              </a:rPr>
              <a:t>글쓰기치료의 실제</a:t>
            </a: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lvl="0">
              <a:lnSpc>
                <a:spcPct val="130000"/>
              </a:lnSpc>
              <a:defRPr/>
            </a:pPr>
            <a:r>
              <a:rPr lang="ko-KR" altLang="en-US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endParaRPr lang="en-US" altLang="ko-KR" sz="2400" dirty="0" smtClean="0">
              <a:solidFill>
                <a:srgbClr val="FF0000"/>
              </a:solidFill>
              <a:latin typeface="맑은 고딕 Semilight"/>
              <a:ea typeface="맑은 고딕 Semilight"/>
              <a:cs typeface="맑은 고딕 Semilight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178988"/>
              </p:ext>
            </p:extLst>
          </p:nvPr>
        </p:nvGraphicFramePr>
        <p:xfrm>
          <a:off x="2032612" y="2531688"/>
          <a:ext cx="8128000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 gridSpan="2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                                               4</a:t>
                      </a:r>
                      <a:r>
                        <a:rPr lang="ko-KR" altLang="en-US" dirty="0" smtClean="0"/>
                        <a:t>단계 치료 과정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</a:t>
                      </a:r>
                      <a:r>
                        <a:rPr lang="ko-KR" altLang="en-US" dirty="0" smtClean="0"/>
                        <a:t>단계</a:t>
                      </a:r>
                      <a:r>
                        <a:rPr lang="en-US" altLang="ko-KR" dirty="0" smtClean="0"/>
                        <a:t>: </a:t>
                      </a:r>
                      <a:r>
                        <a:rPr lang="ko-KR" altLang="en-US" dirty="0" smtClean="0"/>
                        <a:t>도입 단계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과제 제시 및 </a:t>
                      </a:r>
                      <a:r>
                        <a:rPr lang="ko-KR" altLang="en-US" dirty="0" err="1" smtClean="0"/>
                        <a:t>웜업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2</a:t>
                      </a:r>
                      <a:r>
                        <a:rPr lang="ko-KR" altLang="en-US" dirty="0" smtClean="0"/>
                        <a:t>단계</a:t>
                      </a:r>
                      <a:r>
                        <a:rPr lang="en-US" altLang="ko-KR" dirty="0" smtClean="0"/>
                        <a:t>: </a:t>
                      </a:r>
                      <a:r>
                        <a:rPr lang="ko-KR" altLang="en-US" dirty="0" smtClean="0"/>
                        <a:t>실행 단계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과제 해결 및 수행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3</a:t>
                      </a:r>
                      <a:r>
                        <a:rPr lang="ko-KR" altLang="en-US" dirty="0" smtClean="0"/>
                        <a:t>단계</a:t>
                      </a:r>
                      <a:r>
                        <a:rPr lang="en-US" altLang="ko-KR" dirty="0" smtClean="0"/>
                        <a:t>: </a:t>
                      </a:r>
                      <a:r>
                        <a:rPr lang="ko-KR" altLang="en-US" dirty="0" smtClean="0"/>
                        <a:t>방향 설정 및 통합 단계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격려 및 지지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4</a:t>
                      </a:r>
                      <a:r>
                        <a:rPr lang="ko-KR" altLang="en-US" dirty="0" smtClean="0"/>
                        <a:t>단계</a:t>
                      </a:r>
                      <a:r>
                        <a:rPr lang="en-US" altLang="ko-KR" dirty="0" smtClean="0"/>
                        <a:t>: </a:t>
                      </a:r>
                      <a:r>
                        <a:rPr lang="ko-KR" altLang="en-US" dirty="0" smtClean="0"/>
                        <a:t>새 방향 설정 단계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삶의 전환 및 변화 시도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063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1,2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13.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꿈과 심상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(</a:t>
            </a:r>
            <a:r>
              <a:rPr lang="ko-KR" altLang="en-US" sz="2400" dirty="0" err="1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이미저리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)</a:t>
            </a:r>
            <a:endParaRPr lang="en-US" altLang="ko-KR" sz="2400" dirty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밤의 꿈과 낮의 삶은 통합적인 존재로서 서로에게 상호보완적인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면을 갖고 있음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꿈의 기록을 통해 무의식 속의 상징을 탐구하고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억압된 기억을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의식화 함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아침에 일어나자마자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펜을 들고 자신의 꿈을 기록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7427050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0" y="162034"/>
            <a:ext cx="618278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2,3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0625" y="1062653"/>
            <a:ext cx="8917917" cy="733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ko-KR" sz="3600" dirty="0" smtClean="0">
                <a:solidFill>
                  <a:srgbClr val="F4F3F1"/>
                </a:solidFill>
                <a:latin typeface="맑은 고딕 Semilight"/>
                <a:ea typeface="맑은 고딕 Semilight"/>
                <a:cs typeface="맑은 고딕 Semilight"/>
              </a:rPr>
              <a:t>                  </a:t>
            </a:r>
            <a:r>
              <a:rPr lang="ko-KR" altLang="en-US" sz="3600" dirty="0" smtClean="0">
                <a:latin typeface="맑은 고딕 Semilight"/>
                <a:ea typeface="맑은 고딕 Semilight"/>
                <a:cs typeface="맑은 고딕 Semilight"/>
              </a:rPr>
              <a:t>글쓰기치료의 기술</a:t>
            </a:r>
            <a:endParaRPr lang="en-US" altLang="ko-KR" sz="2400" b="1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619415"/>
              </p:ext>
            </p:extLst>
          </p:nvPr>
        </p:nvGraphicFramePr>
        <p:xfrm>
          <a:off x="1915583" y="2021747"/>
          <a:ext cx="8528711" cy="3431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6986"/>
                <a:gridCol w="4781725"/>
              </a:tblGrid>
              <a:tr h="444616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/>
                        <a:t>글쓰기치료의 기술과 치유력</a:t>
                      </a:r>
                      <a:endParaRPr lang="ko-KR" alt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글쓰기 이론</a:t>
                      </a:r>
                      <a:endParaRPr lang="ko-KR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치료적 효과</a:t>
                      </a:r>
                      <a:endParaRPr lang="ko-KR" alt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심미적 ∙ 창의적 표현 형식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참여자 생애 및 전기 기술 작업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발표 및 낭독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치유와 텍스트로서의 삶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자신과 세계와의 대화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가장 작은 틀 내에서의 관계 형성 능력 발달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추상화와 이화 효과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거리 두기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자아발달 내지는 자아의 정립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참여자 스스로의 창의적 성과 탄생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자가 치유 및 자아 강화 카타르시스</a:t>
                      </a:r>
                      <a:endParaRPr lang="ko-KR" altLang="en-US" dirty="0"/>
                    </a:p>
                  </a:txBody>
                  <a:tcPr/>
                </a:tc>
              </a:tr>
              <a:tr h="7360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문화창착자로서의</a:t>
                      </a:r>
                      <a:r>
                        <a:rPr lang="ko-KR" altLang="en-US" dirty="0" smtClean="0"/>
                        <a:t> 자기이해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상호 매체적 공간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창의성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진정한 자아의 발견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몸동작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표현 능력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감각 발견의 즐거움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2556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2,3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1.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스프링보드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2.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인물묘사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3.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클러스터 기법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4.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순간포착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5.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대화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6. 100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가지 목록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7.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의식의 흐름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229555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2,3</a:t>
            </a:r>
            <a:r>
              <a:rPr lang="ko-KR" altLang="en-US" sz="3500" dirty="0" smtClean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  <a:endParaRPr lang="ko-KR" altLang="en-US" sz="3500" dirty="0">
              <a:solidFill>
                <a:srgbClr val="EEB73C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17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8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징검다리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 9.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타임캡슐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10.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오늘의 주제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11.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보내지 않는 편지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12.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관점의 변화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  13.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꿈과 심상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4263798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2,3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1.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스프링보드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스프링보드는 도약판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발판을 뜻한다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스프링보드는 저널을 시작하는 주제 문구다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 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스프링보드는 당신이 집중하도록 도와줄 것이며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당신이 무엇에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대해 쓰고 싶은지를 명확하고 확실하게 해 줄 것이다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스프링보드의 두 가지 종류는 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서술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과 </a:t>
            </a:r>
            <a:r>
              <a:rPr lang="ko-KR" altLang="en-US" sz="2400" dirty="0" smtClean="0">
                <a:solidFill>
                  <a:srgbClr val="FF0000"/>
                </a:solidFill>
                <a:latin typeface="맑은 고딕 Semilight"/>
                <a:ea typeface="맑은 고딕 Semilight"/>
                <a:cs typeface="맑은 고딕 Semilight"/>
              </a:rPr>
              <a:t>질문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이다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7194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2,3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2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인물묘사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다른 사람 또는 자기 자신을 묘사하는 것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누군가와 갈등관계에 있거나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누군가와 어떤 모습으로 만나게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될지 미리 생각해 보고 싶거나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더 직접적이고 친밀한 방법으로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자기 자신의 다양한 부분을 알고 싶어 할 경우 사용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투사기법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1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)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인물 묘사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2)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다른 사람의 관점에서 나를 묘사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1591292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2,3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3.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클러스터 기법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solidFill>
                  <a:srgbClr val="00B050"/>
                </a:solidFill>
                <a:latin typeface="맑은 고딕 Semilight"/>
                <a:ea typeface="맑은 고딕 Semilight"/>
                <a:cs typeface="맑은 고딕 Semilight"/>
              </a:rPr>
              <a:t> 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마인드맵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웹 기법 등으로 불림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우뇌를 통해 무작위적인 상태에서 생각의 흐름이 쉽게 이루어짐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좌뇌를 통해 정보들이 쉽게 구성될 수 있는 하나의 구조를 제공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종이 한가운데 열쇠가 되는 단어나 구절을 쓰고 원을 그린 후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자유연상 시작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707196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3759" y="6613452"/>
            <a:ext cx="2445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Copyright </a:t>
            </a:r>
            <a:r>
              <a:rPr lang="ko-KR" altLang="en-US" sz="900">
                <a:solidFill>
                  <a:srgbClr val="B4B4B5"/>
                </a:solidFill>
                <a:latin typeface="KoPub돋움체 Light"/>
                <a:ea typeface="KoPub돋움체 Light"/>
              </a:rPr>
              <a:t>ⓒ </a:t>
            </a:r>
            <a:r>
              <a:rPr lang="en-US" altLang="ko-KR" sz="900">
                <a:solidFill>
                  <a:srgbClr val="B4B4B5"/>
                </a:solidFill>
                <a:latin typeface="KoPub돋움체 Light"/>
                <a:ea typeface="KoPub돋움체 Light"/>
              </a:rPr>
              <a:t>Slug. All right reserved.</a:t>
            </a:r>
            <a:endParaRPr lang="ko-KR" altLang="en-US" sz="900">
              <a:solidFill>
                <a:srgbClr val="B4B4B5"/>
              </a:solidFill>
              <a:latin typeface="KoPub돋움체 Light"/>
              <a:ea typeface="KoPub돋움체 Light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>
          <a:xfrm>
            <a:off x="10998019" y="6496981"/>
            <a:ext cx="298996" cy="347303"/>
            <a:chOff x="2073" y="111"/>
            <a:chExt cx="3528" cy="4098"/>
          </a:xfrm>
        </p:grpSpPr>
        <p:sp>
          <p:nvSpPr>
            <p:cNvPr id="6" name="Freeform 17"/>
            <p:cNvSpPr/>
            <p:nvPr/>
          </p:nvSpPr>
          <p:spPr>
            <a:xfrm>
              <a:off x="2073" y="385"/>
              <a:ext cx="857" cy="407"/>
            </a:xfrm>
            <a:custGeom>
              <a:avLst/>
              <a:gdLst>
                <a:gd name="T0" fmla="*/ 67 w 857"/>
                <a:gd name="T1" fmla="*/ 0 h 407"/>
                <a:gd name="T2" fmla="*/ 789 w 857"/>
                <a:gd name="T3" fmla="*/ 0 h 407"/>
                <a:gd name="T4" fmla="*/ 810 w 857"/>
                <a:gd name="T5" fmla="*/ 4 h 407"/>
                <a:gd name="T6" fmla="*/ 829 w 857"/>
                <a:gd name="T7" fmla="*/ 13 h 407"/>
                <a:gd name="T8" fmla="*/ 844 w 857"/>
                <a:gd name="T9" fmla="*/ 28 h 407"/>
                <a:gd name="T10" fmla="*/ 854 w 857"/>
                <a:gd name="T11" fmla="*/ 46 h 407"/>
                <a:gd name="T12" fmla="*/ 857 w 857"/>
                <a:gd name="T13" fmla="*/ 68 h 407"/>
                <a:gd name="T14" fmla="*/ 852 w 857"/>
                <a:gd name="T15" fmla="*/ 113 h 407"/>
                <a:gd name="T16" fmla="*/ 841 w 857"/>
                <a:gd name="T17" fmla="*/ 158 h 407"/>
                <a:gd name="T18" fmla="*/ 823 w 857"/>
                <a:gd name="T19" fmla="*/ 199 h 407"/>
                <a:gd name="T20" fmla="*/ 798 w 857"/>
                <a:gd name="T21" fmla="*/ 239 h 407"/>
                <a:gd name="T22" fmla="*/ 768 w 857"/>
                <a:gd name="T23" fmla="*/ 275 h 407"/>
                <a:gd name="T24" fmla="*/ 731 w 857"/>
                <a:gd name="T25" fmla="*/ 307 h 407"/>
                <a:gd name="T26" fmla="*/ 690 w 857"/>
                <a:gd name="T27" fmla="*/ 336 h 407"/>
                <a:gd name="T28" fmla="*/ 644 w 857"/>
                <a:gd name="T29" fmla="*/ 361 h 407"/>
                <a:gd name="T30" fmla="*/ 594 w 857"/>
                <a:gd name="T31" fmla="*/ 380 h 407"/>
                <a:gd name="T32" fmla="*/ 542 w 857"/>
                <a:gd name="T33" fmla="*/ 394 h 407"/>
                <a:gd name="T34" fmla="*/ 486 w 857"/>
                <a:gd name="T35" fmla="*/ 404 h 407"/>
                <a:gd name="T36" fmla="*/ 428 w 857"/>
                <a:gd name="T37" fmla="*/ 407 h 407"/>
                <a:gd name="T38" fmla="*/ 370 w 857"/>
                <a:gd name="T39" fmla="*/ 404 h 407"/>
                <a:gd name="T40" fmla="*/ 314 w 857"/>
                <a:gd name="T41" fmla="*/ 394 h 407"/>
                <a:gd name="T42" fmla="*/ 262 w 857"/>
                <a:gd name="T43" fmla="*/ 380 h 407"/>
                <a:gd name="T44" fmla="*/ 212 w 857"/>
                <a:gd name="T45" fmla="*/ 361 h 407"/>
                <a:gd name="T46" fmla="*/ 166 w 857"/>
                <a:gd name="T47" fmla="*/ 336 h 407"/>
                <a:gd name="T48" fmla="*/ 125 w 857"/>
                <a:gd name="T49" fmla="*/ 307 h 407"/>
                <a:gd name="T50" fmla="*/ 89 w 857"/>
                <a:gd name="T51" fmla="*/ 275 h 407"/>
                <a:gd name="T52" fmla="*/ 58 w 857"/>
                <a:gd name="T53" fmla="*/ 239 h 407"/>
                <a:gd name="T54" fmla="*/ 34 w 857"/>
                <a:gd name="T55" fmla="*/ 199 h 407"/>
                <a:gd name="T56" fmla="*/ 15 w 857"/>
                <a:gd name="T57" fmla="*/ 158 h 407"/>
                <a:gd name="T58" fmla="*/ 4 w 857"/>
                <a:gd name="T59" fmla="*/ 113 h 407"/>
                <a:gd name="T60" fmla="*/ 0 w 857"/>
                <a:gd name="T61" fmla="*/ 68 h 407"/>
                <a:gd name="T62" fmla="*/ 2 w 857"/>
                <a:gd name="T63" fmla="*/ 46 h 407"/>
                <a:gd name="T64" fmla="*/ 12 w 857"/>
                <a:gd name="T65" fmla="*/ 28 h 407"/>
                <a:gd name="T66" fmla="*/ 27 w 857"/>
                <a:gd name="T67" fmla="*/ 13 h 407"/>
                <a:gd name="T68" fmla="*/ 46 w 857"/>
                <a:gd name="T69" fmla="*/ 4 h 407"/>
                <a:gd name="T70" fmla="*/ 67 w 857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407">
                  <a:moveTo>
                    <a:pt x="67" y="0"/>
                  </a:moveTo>
                  <a:lnTo>
                    <a:pt x="789" y="0"/>
                  </a:lnTo>
                  <a:lnTo>
                    <a:pt x="810" y="4"/>
                  </a:lnTo>
                  <a:lnTo>
                    <a:pt x="829" y="13"/>
                  </a:lnTo>
                  <a:lnTo>
                    <a:pt x="844" y="28"/>
                  </a:lnTo>
                  <a:lnTo>
                    <a:pt x="854" y="46"/>
                  </a:lnTo>
                  <a:lnTo>
                    <a:pt x="857" y="68"/>
                  </a:lnTo>
                  <a:lnTo>
                    <a:pt x="852" y="113"/>
                  </a:lnTo>
                  <a:lnTo>
                    <a:pt x="841" y="158"/>
                  </a:lnTo>
                  <a:lnTo>
                    <a:pt x="823" y="199"/>
                  </a:lnTo>
                  <a:lnTo>
                    <a:pt x="798" y="239"/>
                  </a:lnTo>
                  <a:lnTo>
                    <a:pt x="768" y="275"/>
                  </a:lnTo>
                  <a:lnTo>
                    <a:pt x="731" y="307"/>
                  </a:lnTo>
                  <a:lnTo>
                    <a:pt x="690" y="336"/>
                  </a:lnTo>
                  <a:lnTo>
                    <a:pt x="644" y="361"/>
                  </a:lnTo>
                  <a:lnTo>
                    <a:pt x="594" y="380"/>
                  </a:lnTo>
                  <a:lnTo>
                    <a:pt x="542" y="394"/>
                  </a:lnTo>
                  <a:lnTo>
                    <a:pt x="486" y="404"/>
                  </a:lnTo>
                  <a:lnTo>
                    <a:pt x="428" y="407"/>
                  </a:lnTo>
                  <a:lnTo>
                    <a:pt x="370" y="404"/>
                  </a:lnTo>
                  <a:lnTo>
                    <a:pt x="314" y="394"/>
                  </a:lnTo>
                  <a:lnTo>
                    <a:pt x="262" y="380"/>
                  </a:lnTo>
                  <a:lnTo>
                    <a:pt x="212" y="361"/>
                  </a:lnTo>
                  <a:lnTo>
                    <a:pt x="166" y="336"/>
                  </a:lnTo>
                  <a:lnTo>
                    <a:pt x="125" y="307"/>
                  </a:lnTo>
                  <a:lnTo>
                    <a:pt x="89" y="275"/>
                  </a:lnTo>
                  <a:lnTo>
                    <a:pt x="58" y="239"/>
                  </a:lnTo>
                  <a:lnTo>
                    <a:pt x="34" y="199"/>
                  </a:lnTo>
                  <a:lnTo>
                    <a:pt x="15" y="158"/>
                  </a:lnTo>
                  <a:lnTo>
                    <a:pt x="4" y="113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7" name="Freeform 18"/>
            <p:cNvSpPr/>
            <p:nvPr/>
          </p:nvSpPr>
          <p:spPr>
            <a:xfrm>
              <a:off x="2373" y="385"/>
              <a:ext cx="557" cy="407"/>
            </a:xfrm>
            <a:custGeom>
              <a:avLst/>
              <a:gdLst>
                <a:gd name="T0" fmla="*/ 232 w 557"/>
                <a:gd name="T1" fmla="*/ 0 h 407"/>
                <a:gd name="T2" fmla="*/ 489 w 557"/>
                <a:gd name="T3" fmla="*/ 0 h 407"/>
                <a:gd name="T4" fmla="*/ 510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2 w 557"/>
                <a:gd name="T15" fmla="*/ 113 h 407"/>
                <a:gd name="T16" fmla="*/ 541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8 w 557"/>
                <a:gd name="T23" fmla="*/ 275 h 407"/>
                <a:gd name="T24" fmla="*/ 431 w 557"/>
                <a:gd name="T25" fmla="*/ 307 h 407"/>
                <a:gd name="T26" fmla="*/ 390 w 557"/>
                <a:gd name="T27" fmla="*/ 336 h 407"/>
                <a:gd name="T28" fmla="*/ 344 w 557"/>
                <a:gd name="T29" fmla="*/ 361 h 407"/>
                <a:gd name="T30" fmla="*/ 294 w 557"/>
                <a:gd name="T31" fmla="*/ 380 h 407"/>
                <a:gd name="T32" fmla="*/ 242 w 557"/>
                <a:gd name="T33" fmla="*/ 394 h 407"/>
                <a:gd name="T34" fmla="*/ 186 w 557"/>
                <a:gd name="T35" fmla="*/ 404 h 407"/>
                <a:gd name="T36" fmla="*/ 128 w 557"/>
                <a:gd name="T37" fmla="*/ 407 h 407"/>
                <a:gd name="T38" fmla="*/ 85 w 557"/>
                <a:gd name="T39" fmla="*/ 405 h 407"/>
                <a:gd name="T40" fmla="*/ 41 w 557"/>
                <a:gd name="T41" fmla="*/ 399 h 407"/>
                <a:gd name="T42" fmla="*/ 0 w 557"/>
                <a:gd name="T43" fmla="*/ 392 h 407"/>
                <a:gd name="T44" fmla="*/ 50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0 w 557"/>
                <a:gd name="T51" fmla="*/ 302 h 407"/>
                <a:gd name="T52" fmla="*/ 215 w 557"/>
                <a:gd name="T53" fmla="*/ 270 h 407"/>
                <a:gd name="T54" fmla="*/ 245 w 557"/>
                <a:gd name="T55" fmla="*/ 235 h 407"/>
                <a:gd name="T56" fmla="*/ 268 w 557"/>
                <a:gd name="T57" fmla="*/ 197 h 407"/>
                <a:gd name="T58" fmla="*/ 286 w 557"/>
                <a:gd name="T59" fmla="*/ 156 h 407"/>
                <a:gd name="T60" fmla="*/ 297 w 557"/>
                <a:gd name="T61" fmla="*/ 112 h 407"/>
                <a:gd name="T62" fmla="*/ 301 w 557"/>
                <a:gd name="T63" fmla="*/ 68 h 407"/>
                <a:gd name="T64" fmla="*/ 297 w 557"/>
                <a:gd name="T65" fmla="*/ 46 h 407"/>
                <a:gd name="T66" fmla="*/ 287 w 557"/>
                <a:gd name="T67" fmla="*/ 28 h 407"/>
                <a:gd name="T68" fmla="*/ 272 w 557"/>
                <a:gd name="T69" fmla="*/ 13 h 407"/>
                <a:gd name="T70" fmla="*/ 253 w 557"/>
                <a:gd name="T71" fmla="*/ 4 h 407"/>
                <a:gd name="T72" fmla="*/ 232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2" y="0"/>
                  </a:moveTo>
                  <a:lnTo>
                    <a:pt x="489" y="0"/>
                  </a:lnTo>
                  <a:lnTo>
                    <a:pt x="510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2" y="113"/>
                  </a:lnTo>
                  <a:lnTo>
                    <a:pt x="541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8" y="275"/>
                  </a:lnTo>
                  <a:lnTo>
                    <a:pt x="431" y="307"/>
                  </a:lnTo>
                  <a:lnTo>
                    <a:pt x="390" y="336"/>
                  </a:lnTo>
                  <a:lnTo>
                    <a:pt x="344" y="361"/>
                  </a:lnTo>
                  <a:lnTo>
                    <a:pt x="294" y="380"/>
                  </a:lnTo>
                  <a:lnTo>
                    <a:pt x="242" y="394"/>
                  </a:lnTo>
                  <a:lnTo>
                    <a:pt x="186" y="404"/>
                  </a:lnTo>
                  <a:lnTo>
                    <a:pt x="128" y="407"/>
                  </a:lnTo>
                  <a:lnTo>
                    <a:pt x="85" y="405"/>
                  </a:lnTo>
                  <a:lnTo>
                    <a:pt x="41" y="399"/>
                  </a:lnTo>
                  <a:lnTo>
                    <a:pt x="0" y="392"/>
                  </a:lnTo>
                  <a:lnTo>
                    <a:pt x="50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0" y="302"/>
                  </a:lnTo>
                  <a:lnTo>
                    <a:pt x="215" y="270"/>
                  </a:lnTo>
                  <a:lnTo>
                    <a:pt x="245" y="235"/>
                  </a:lnTo>
                  <a:lnTo>
                    <a:pt x="268" y="197"/>
                  </a:lnTo>
                  <a:lnTo>
                    <a:pt x="286" y="156"/>
                  </a:lnTo>
                  <a:lnTo>
                    <a:pt x="297" y="112"/>
                  </a:lnTo>
                  <a:lnTo>
                    <a:pt x="301" y="68"/>
                  </a:lnTo>
                  <a:lnTo>
                    <a:pt x="297" y="46"/>
                  </a:lnTo>
                  <a:lnTo>
                    <a:pt x="287" y="28"/>
                  </a:lnTo>
                  <a:lnTo>
                    <a:pt x="272" y="13"/>
                  </a:lnTo>
                  <a:lnTo>
                    <a:pt x="253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19"/>
            <p:cNvSpPr/>
            <p:nvPr/>
          </p:nvSpPr>
          <p:spPr>
            <a:xfrm>
              <a:off x="2073" y="111"/>
              <a:ext cx="1245" cy="410"/>
            </a:xfrm>
            <a:custGeom>
              <a:avLst/>
              <a:gdLst>
                <a:gd name="T0" fmla="*/ 341 w 1245"/>
                <a:gd name="T1" fmla="*/ 0 h 410"/>
                <a:gd name="T2" fmla="*/ 1178 w 1245"/>
                <a:gd name="T3" fmla="*/ 0 h 410"/>
                <a:gd name="T4" fmla="*/ 1199 w 1245"/>
                <a:gd name="T5" fmla="*/ 4 h 410"/>
                <a:gd name="T6" fmla="*/ 1217 w 1245"/>
                <a:gd name="T7" fmla="*/ 14 h 410"/>
                <a:gd name="T8" fmla="*/ 1232 w 1245"/>
                <a:gd name="T9" fmla="*/ 27 h 410"/>
                <a:gd name="T10" fmla="*/ 1242 w 1245"/>
                <a:gd name="T11" fmla="*/ 46 h 410"/>
                <a:gd name="T12" fmla="*/ 1245 w 1245"/>
                <a:gd name="T13" fmla="*/ 68 h 410"/>
                <a:gd name="T14" fmla="*/ 1245 w 1245"/>
                <a:gd name="T15" fmla="*/ 342 h 410"/>
                <a:gd name="T16" fmla="*/ 1242 w 1245"/>
                <a:gd name="T17" fmla="*/ 364 h 410"/>
                <a:gd name="T18" fmla="*/ 1232 w 1245"/>
                <a:gd name="T19" fmla="*/ 382 h 410"/>
                <a:gd name="T20" fmla="*/ 1217 w 1245"/>
                <a:gd name="T21" fmla="*/ 396 h 410"/>
                <a:gd name="T22" fmla="*/ 1199 w 1245"/>
                <a:gd name="T23" fmla="*/ 406 h 410"/>
                <a:gd name="T24" fmla="*/ 1178 w 1245"/>
                <a:gd name="T25" fmla="*/ 410 h 410"/>
                <a:gd name="T26" fmla="*/ 67 w 1245"/>
                <a:gd name="T27" fmla="*/ 410 h 410"/>
                <a:gd name="T28" fmla="*/ 46 w 1245"/>
                <a:gd name="T29" fmla="*/ 406 h 410"/>
                <a:gd name="T30" fmla="*/ 27 w 1245"/>
                <a:gd name="T31" fmla="*/ 396 h 410"/>
                <a:gd name="T32" fmla="*/ 12 w 1245"/>
                <a:gd name="T33" fmla="*/ 382 h 410"/>
                <a:gd name="T34" fmla="*/ 2 w 1245"/>
                <a:gd name="T35" fmla="*/ 364 h 410"/>
                <a:gd name="T36" fmla="*/ 0 w 1245"/>
                <a:gd name="T37" fmla="*/ 342 h 410"/>
                <a:gd name="T38" fmla="*/ 4 w 1245"/>
                <a:gd name="T39" fmla="*/ 292 h 410"/>
                <a:gd name="T40" fmla="*/ 14 w 1245"/>
                <a:gd name="T41" fmla="*/ 243 h 410"/>
                <a:gd name="T42" fmla="*/ 31 w 1245"/>
                <a:gd name="T43" fmla="*/ 197 h 410"/>
                <a:gd name="T44" fmla="*/ 55 w 1245"/>
                <a:gd name="T45" fmla="*/ 156 h 410"/>
                <a:gd name="T46" fmla="*/ 83 w 1245"/>
                <a:gd name="T47" fmla="*/ 118 h 410"/>
                <a:gd name="T48" fmla="*/ 117 w 1245"/>
                <a:gd name="T49" fmla="*/ 84 h 410"/>
                <a:gd name="T50" fmla="*/ 155 w 1245"/>
                <a:gd name="T51" fmla="*/ 55 h 410"/>
                <a:gd name="T52" fmla="*/ 197 w 1245"/>
                <a:gd name="T53" fmla="*/ 32 h 410"/>
                <a:gd name="T54" fmla="*/ 243 w 1245"/>
                <a:gd name="T55" fmla="*/ 15 h 410"/>
                <a:gd name="T56" fmla="*/ 290 w 1245"/>
                <a:gd name="T57" fmla="*/ 4 h 410"/>
                <a:gd name="T58" fmla="*/ 341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341" y="0"/>
                  </a:moveTo>
                  <a:lnTo>
                    <a:pt x="1178" y="0"/>
                  </a:lnTo>
                  <a:lnTo>
                    <a:pt x="1199" y="4"/>
                  </a:lnTo>
                  <a:lnTo>
                    <a:pt x="1217" y="14"/>
                  </a:lnTo>
                  <a:lnTo>
                    <a:pt x="1232" y="27"/>
                  </a:lnTo>
                  <a:lnTo>
                    <a:pt x="1242" y="46"/>
                  </a:lnTo>
                  <a:lnTo>
                    <a:pt x="1245" y="68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7" y="396"/>
                  </a:lnTo>
                  <a:lnTo>
                    <a:pt x="12" y="382"/>
                  </a:lnTo>
                  <a:lnTo>
                    <a:pt x="2" y="364"/>
                  </a:lnTo>
                  <a:lnTo>
                    <a:pt x="0" y="342"/>
                  </a:lnTo>
                  <a:lnTo>
                    <a:pt x="4" y="292"/>
                  </a:lnTo>
                  <a:lnTo>
                    <a:pt x="14" y="243"/>
                  </a:lnTo>
                  <a:lnTo>
                    <a:pt x="31" y="197"/>
                  </a:lnTo>
                  <a:lnTo>
                    <a:pt x="55" y="156"/>
                  </a:lnTo>
                  <a:lnTo>
                    <a:pt x="83" y="118"/>
                  </a:lnTo>
                  <a:lnTo>
                    <a:pt x="117" y="84"/>
                  </a:lnTo>
                  <a:lnTo>
                    <a:pt x="155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0" y="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Freeform 20"/>
            <p:cNvSpPr/>
            <p:nvPr/>
          </p:nvSpPr>
          <p:spPr>
            <a:xfrm>
              <a:off x="3069" y="111"/>
              <a:ext cx="249" cy="410"/>
            </a:xfrm>
            <a:custGeom>
              <a:avLst/>
              <a:gdLst>
                <a:gd name="T0" fmla="*/ 0 w 249"/>
                <a:gd name="T1" fmla="*/ 0 h 410"/>
                <a:gd name="T2" fmla="*/ 182 w 249"/>
                <a:gd name="T3" fmla="*/ 0 h 410"/>
                <a:gd name="T4" fmla="*/ 203 w 249"/>
                <a:gd name="T5" fmla="*/ 4 h 410"/>
                <a:gd name="T6" fmla="*/ 221 w 249"/>
                <a:gd name="T7" fmla="*/ 14 h 410"/>
                <a:gd name="T8" fmla="*/ 236 w 249"/>
                <a:gd name="T9" fmla="*/ 27 h 410"/>
                <a:gd name="T10" fmla="*/ 246 w 249"/>
                <a:gd name="T11" fmla="*/ 46 h 410"/>
                <a:gd name="T12" fmla="*/ 249 w 249"/>
                <a:gd name="T13" fmla="*/ 68 h 410"/>
                <a:gd name="T14" fmla="*/ 249 w 249"/>
                <a:gd name="T15" fmla="*/ 342 h 410"/>
                <a:gd name="T16" fmla="*/ 246 w 249"/>
                <a:gd name="T17" fmla="*/ 364 h 410"/>
                <a:gd name="T18" fmla="*/ 236 w 249"/>
                <a:gd name="T19" fmla="*/ 382 h 410"/>
                <a:gd name="T20" fmla="*/ 221 w 249"/>
                <a:gd name="T21" fmla="*/ 396 h 410"/>
                <a:gd name="T22" fmla="*/ 203 w 249"/>
                <a:gd name="T23" fmla="*/ 406 h 410"/>
                <a:gd name="T24" fmla="*/ 182 w 249"/>
                <a:gd name="T25" fmla="*/ 410 h 410"/>
                <a:gd name="T26" fmla="*/ 0 w 249"/>
                <a:gd name="T27" fmla="*/ 410 h 410"/>
                <a:gd name="T28" fmla="*/ 0 w 249"/>
                <a:gd name="T2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410">
                  <a:moveTo>
                    <a:pt x="0" y="0"/>
                  </a:moveTo>
                  <a:lnTo>
                    <a:pt x="182" y="0"/>
                  </a:lnTo>
                  <a:lnTo>
                    <a:pt x="203" y="4"/>
                  </a:lnTo>
                  <a:lnTo>
                    <a:pt x="221" y="14"/>
                  </a:lnTo>
                  <a:lnTo>
                    <a:pt x="236" y="27"/>
                  </a:lnTo>
                  <a:lnTo>
                    <a:pt x="246" y="46"/>
                  </a:lnTo>
                  <a:lnTo>
                    <a:pt x="249" y="68"/>
                  </a:lnTo>
                  <a:lnTo>
                    <a:pt x="249" y="342"/>
                  </a:lnTo>
                  <a:lnTo>
                    <a:pt x="246" y="364"/>
                  </a:lnTo>
                  <a:lnTo>
                    <a:pt x="236" y="382"/>
                  </a:lnTo>
                  <a:lnTo>
                    <a:pt x="221" y="396"/>
                  </a:lnTo>
                  <a:lnTo>
                    <a:pt x="203" y="406"/>
                  </a:lnTo>
                  <a:lnTo>
                    <a:pt x="182" y="410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0" name="Freeform 21"/>
            <p:cNvSpPr/>
            <p:nvPr/>
          </p:nvSpPr>
          <p:spPr>
            <a:xfrm>
              <a:off x="3182" y="204"/>
              <a:ext cx="1309" cy="3762"/>
            </a:xfrm>
            <a:custGeom>
              <a:avLst/>
              <a:gdLst>
                <a:gd name="T0" fmla="*/ 252 w 1309"/>
                <a:gd name="T1" fmla="*/ 0 h 3762"/>
                <a:gd name="T2" fmla="*/ 363 w 1309"/>
                <a:gd name="T3" fmla="*/ 14 h 3762"/>
                <a:gd name="T4" fmla="*/ 463 w 1309"/>
                <a:gd name="T5" fmla="*/ 51 h 3762"/>
                <a:gd name="T6" fmla="*/ 551 w 1309"/>
                <a:gd name="T7" fmla="*/ 108 h 3762"/>
                <a:gd name="T8" fmla="*/ 624 w 1309"/>
                <a:gd name="T9" fmla="*/ 185 h 3762"/>
                <a:gd name="T10" fmla="*/ 685 w 1309"/>
                <a:gd name="T11" fmla="*/ 185 h 3762"/>
                <a:gd name="T12" fmla="*/ 759 w 1309"/>
                <a:gd name="T13" fmla="*/ 108 h 3762"/>
                <a:gd name="T14" fmla="*/ 847 w 1309"/>
                <a:gd name="T15" fmla="*/ 51 h 3762"/>
                <a:gd name="T16" fmla="*/ 948 w 1309"/>
                <a:gd name="T17" fmla="*/ 14 h 3762"/>
                <a:gd name="T18" fmla="*/ 1058 w 1309"/>
                <a:gd name="T19" fmla="*/ 0 h 3762"/>
                <a:gd name="T20" fmla="*/ 1262 w 1309"/>
                <a:gd name="T21" fmla="*/ 4 h 3762"/>
                <a:gd name="T22" fmla="*/ 1296 w 1309"/>
                <a:gd name="T23" fmla="*/ 29 h 3762"/>
                <a:gd name="T24" fmla="*/ 1309 w 1309"/>
                <a:gd name="T25" fmla="*/ 68 h 3762"/>
                <a:gd name="T26" fmla="*/ 1296 w 1309"/>
                <a:gd name="T27" fmla="*/ 108 h 3762"/>
                <a:gd name="T28" fmla="*/ 1262 w 1309"/>
                <a:gd name="T29" fmla="*/ 133 h 3762"/>
                <a:gd name="T30" fmla="*/ 1058 w 1309"/>
                <a:gd name="T31" fmla="*/ 135 h 3762"/>
                <a:gd name="T32" fmla="*/ 961 w 1309"/>
                <a:gd name="T33" fmla="*/ 150 h 3762"/>
                <a:gd name="T34" fmla="*/ 875 w 1309"/>
                <a:gd name="T35" fmla="*/ 190 h 3762"/>
                <a:gd name="T36" fmla="*/ 804 w 1309"/>
                <a:gd name="T37" fmla="*/ 251 h 3762"/>
                <a:gd name="T38" fmla="*/ 754 w 1309"/>
                <a:gd name="T39" fmla="*/ 330 h 3762"/>
                <a:gd name="T40" fmla="*/ 726 w 1309"/>
                <a:gd name="T41" fmla="*/ 422 h 3762"/>
                <a:gd name="T42" fmla="*/ 723 w 1309"/>
                <a:gd name="T43" fmla="*/ 3693 h 3762"/>
                <a:gd name="T44" fmla="*/ 710 w 1309"/>
                <a:gd name="T45" fmla="*/ 3733 h 3762"/>
                <a:gd name="T46" fmla="*/ 677 w 1309"/>
                <a:gd name="T47" fmla="*/ 3758 h 3762"/>
                <a:gd name="T48" fmla="*/ 633 w 1309"/>
                <a:gd name="T49" fmla="*/ 3758 h 3762"/>
                <a:gd name="T50" fmla="*/ 600 w 1309"/>
                <a:gd name="T51" fmla="*/ 3733 h 3762"/>
                <a:gd name="T52" fmla="*/ 587 w 1309"/>
                <a:gd name="T53" fmla="*/ 3693 h 3762"/>
                <a:gd name="T54" fmla="*/ 584 w 1309"/>
                <a:gd name="T55" fmla="*/ 422 h 3762"/>
                <a:gd name="T56" fmla="*/ 556 w 1309"/>
                <a:gd name="T57" fmla="*/ 330 h 3762"/>
                <a:gd name="T58" fmla="*/ 505 w 1309"/>
                <a:gd name="T59" fmla="*/ 251 h 3762"/>
                <a:gd name="T60" fmla="*/ 435 w 1309"/>
                <a:gd name="T61" fmla="*/ 190 h 3762"/>
                <a:gd name="T62" fmla="*/ 349 w 1309"/>
                <a:gd name="T63" fmla="*/ 150 h 3762"/>
                <a:gd name="T64" fmla="*/ 252 w 1309"/>
                <a:gd name="T65" fmla="*/ 135 h 3762"/>
                <a:gd name="T66" fmla="*/ 47 w 1309"/>
                <a:gd name="T67" fmla="*/ 133 h 3762"/>
                <a:gd name="T68" fmla="*/ 14 w 1309"/>
                <a:gd name="T69" fmla="*/ 108 h 3762"/>
                <a:gd name="T70" fmla="*/ 0 w 1309"/>
                <a:gd name="T71" fmla="*/ 68 h 3762"/>
                <a:gd name="T72" fmla="*/ 14 w 1309"/>
                <a:gd name="T73" fmla="*/ 29 h 3762"/>
                <a:gd name="T74" fmla="*/ 47 w 1309"/>
                <a:gd name="T75" fmla="*/ 4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9" h="3762">
                  <a:moveTo>
                    <a:pt x="69" y="0"/>
                  </a:moveTo>
                  <a:lnTo>
                    <a:pt x="252" y="0"/>
                  </a:lnTo>
                  <a:lnTo>
                    <a:pt x="308" y="4"/>
                  </a:lnTo>
                  <a:lnTo>
                    <a:pt x="363" y="14"/>
                  </a:lnTo>
                  <a:lnTo>
                    <a:pt x="414" y="30"/>
                  </a:lnTo>
                  <a:lnTo>
                    <a:pt x="463" y="51"/>
                  </a:lnTo>
                  <a:lnTo>
                    <a:pt x="509" y="77"/>
                  </a:lnTo>
                  <a:lnTo>
                    <a:pt x="551" y="108"/>
                  </a:lnTo>
                  <a:lnTo>
                    <a:pt x="591" y="144"/>
                  </a:lnTo>
                  <a:lnTo>
                    <a:pt x="624" y="185"/>
                  </a:lnTo>
                  <a:lnTo>
                    <a:pt x="656" y="229"/>
                  </a:lnTo>
                  <a:lnTo>
                    <a:pt x="685" y="185"/>
                  </a:lnTo>
                  <a:lnTo>
                    <a:pt x="719" y="144"/>
                  </a:lnTo>
                  <a:lnTo>
                    <a:pt x="759" y="108"/>
                  </a:lnTo>
                  <a:lnTo>
                    <a:pt x="801" y="77"/>
                  </a:lnTo>
                  <a:lnTo>
                    <a:pt x="847" y="51"/>
                  </a:lnTo>
                  <a:lnTo>
                    <a:pt x="896" y="30"/>
                  </a:lnTo>
                  <a:lnTo>
                    <a:pt x="948" y="14"/>
                  </a:lnTo>
                  <a:lnTo>
                    <a:pt x="1002" y="4"/>
                  </a:lnTo>
                  <a:lnTo>
                    <a:pt x="1058" y="0"/>
                  </a:lnTo>
                  <a:lnTo>
                    <a:pt x="1241" y="0"/>
                  </a:lnTo>
                  <a:lnTo>
                    <a:pt x="1262" y="4"/>
                  </a:lnTo>
                  <a:lnTo>
                    <a:pt x="1281" y="14"/>
                  </a:lnTo>
                  <a:lnTo>
                    <a:pt x="1296" y="29"/>
                  </a:lnTo>
                  <a:lnTo>
                    <a:pt x="1306" y="47"/>
                  </a:lnTo>
                  <a:lnTo>
                    <a:pt x="1309" y="68"/>
                  </a:lnTo>
                  <a:lnTo>
                    <a:pt x="1306" y="90"/>
                  </a:lnTo>
                  <a:lnTo>
                    <a:pt x="1296" y="108"/>
                  </a:lnTo>
                  <a:lnTo>
                    <a:pt x="1281" y="123"/>
                  </a:lnTo>
                  <a:lnTo>
                    <a:pt x="1262" y="133"/>
                  </a:lnTo>
                  <a:lnTo>
                    <a:pt x="1241" y="135"/>
                  </a:lnTo>
                  <a:lnTo>
                    <a:pt x="1058" y="135"/>
                  </a:lnTo>
                  <a:lnTo>
                    <a:pt x="1008" y="139"/>
                  </a:lnTo>
                  <a:lnTo>
                    <a:pt x="961" y="150"/>
                  </a:lnTo>
                  <a:lnTo>
                    <a:pt x="917" y="168"/>
                  </a:lnTo>
                  <a:lnTo>
                    <a:pt x="875" y="190"/>
                  </a:lnTo>
                  <a:lnTo>
                    <a:pt x="838" y="219"/>
                  </a:lnTo>
                  <a:lnTo>
                    <a:pt x="804" y="251"/>
                  </a:lnTo>
                  <a:lnTo>
                    <a:pt x="777" y="289"/>
                  </a:lnTo>
                  <a:lnTo>
                    <a:pt x="754" y="330"/>
                  </a:lnTo>
                  <a:lnTo>
                    <a:pt x="737" y="375"/>
                  </a:lnTo>
                  <a:lnTo>
                    <a:pt x="726" y="422"/>
                  </a:lnTo>
                  <a:lnTo>
                    <a:pt x="723" y="472"/>
                  </a:lnTo>
                  <a:lnTo>
                    <a:pt x="723" y="3693"/>
                  </a:lnTo>
                  <a:lnTo>
                    <a:pt x="719" y="3714"/>
                  </a:lnTo>
                  <a:lnTo>
                    <a:pt x="710" y="3733"/>
                  </a:lnTo>
                  <a:lnTo>
                    <a:pt x="695" y="3748"/>
                  </a:lnTo>
                  <a:lnTo>
                    <a:pt x="677" y="3758"/>
                  </a:lnTo>
                  <a:lnTo>
                    <a:pt x="656" y="3762"/>
                  </a:lnTo>
                  <a:lnTo>
                    <a:pt x="633" y="3758"/>
                  </a:lnTo>
                  <a:lnTo>
                    <a:pt x="615" y="3748"/>
                  </a:lnTo>
                  <a:lnTo>
                    <a:pt x="600" y="3733"/>
                  </a:lnTo>
                  <a:lnTo>
                    <a:pt x="591" y="3714"/>
                  </a:lnTo>
                  <a:lnTo>
                    <a:pt x="587" y="3693"/>
                  </a:lnTo>
                  <a:lnTo>
                    <a:pt x="587" y="472"/>
                  </a:lnTo>
                  <a:lnTo>
                    <a:pt x="584" y="422"/>
                  </a:lnTo>
                  <a:lnTo>
                    <a:pt x="574" y="375"/>
                  </a:lnTo>
                  <a:lnTo>
                    <a:pt x="556" y="330"/>
                  </a:lnTo>
                  <a:lnTo>
                    <a:pt x="533" y="289"/>
                  </a:lnTo>
                  <a:lnTo>
                    <a:pt x="505" y="251"/>
                  </a:lnTo>
                  <a:lnTo>
                    <a:pt x="472" y="219"/>
                  </a:lnTo>
                  <a:lnTo>
                    <a:pt x="435" y="190"/>
                  </a:lnTo>
                  <a:lnTo>
                    <a:pt x="394" y="168"/>
                  </a:lnTo>
                  <a:lnTo>
                    <a:pt x="349" y="150"/>
                  </a:lnTo>
                  <a:lnTo>
                    <a:pt x="302" y="139"/>
                  </a:lnTo>
                  <a:lnTo>
                    <a:pt x="252" y="135"/>
                  </a:lnTo>
                  <a:lnTo>
                    <a:pt x="69" y="135"/>
                  </a:lnTo>
                  <a:lnTo>
                    <a:pt x="47" y="133"/>
                  </a:lnTo>
                  <a:lnTo>
                    <a:pt x="29" y="123"/>
                  </a:lnTo>
                  <a:lnTo>
                    <a:pt x="14" y="108"/>
                  </a:lnTo>
                  <a:lnTo>
                    <a:pt x="4" y="90"/>
                  </a:lnTo>
                  <a:lnTo>
                    <a:pt x="0" y="68"/>
                  </a:lnTo>
                  <a:lnTo>
                    <a:pt x="4" y="47"/>
                  </a:lnTo>
                  <a:lnTo>
                    <a:pt x="14" y="29"/>
                  </a:lnTo>
                  <a:lnTo>
                    <a:pt x="29" y="14"/>
                  </a:lnTo>
                  <a:lnTo>
                    <a:pt x="47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272727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1" name="Freeform 22"/>
            <p:cNvSpPr/>
            <p:nvPr/>
          </p:nvSpPr>
          <p:spPr>
            <a:xfrm>
              <a:off x="3081" y="3829"/>
              <a:ext cx="1512" cy="380"/>
            </a:xfrm>
            <a:custGeom>
              <a:avLst/>
              <a:gdLst>
                <a:gd name="T0" fmla="*/ 311 w 1512"/>
                <a:gd name="T1" fmla="*/ 0 h 380"/>
                <a:gd name="T2" fmla="*/ 1201 w 1512"/>
                <a:gd name="T3" fmla="*/ 0 h 380"/>
                <a:gd name="T4" fmla="*/ 1247 w 1512"/>
                <a:gd name="T5" fmla="*/ 4 h 380"/>
                <a:gd name="T6" fmla="*/ 1290 w 1512"/>
                <a:gd name="T7" fmla="*/ 14 h 380"/>
                <a:gd name="T8" fmla="*/ 1332 w 1512"/>
                <a:gd name="T9" fmla="*/ 30 h 380"/>
                <a:gd name="T10" fmla="*/ 1370 w 1512"/>
                <a:gd name="T11" fmla="*/ 51 h 380"/>
                <a:gd name="T12" fmla="*/ 1404 w 1512"/>
                <a:gd name="T13" fmla="*/ 77 h 380"/>
                <a:gd name="T14" fmla="*/ 1435 w 1512"/>
                <a:gd name="T15" fmla="*/ 108 h 380"/>
                <a:gd name="T16" fmla="*/ 1461 w 1512"/>
                <a:gd name="T17" fmla="*/ 143 h 380"/>
                <a:gd name="T18" fmla="*/ 1482 w 1512"/>
                <a:gd name="T19" fmla="*/ 181 h 380"/>
                <a:gd name="T20" fmla="*/ 1499 w 1512"/>
                <a:gd name="T21" fmla="*/ 222 h 380"/>
                <a:gd name="T22" fmla="*/ 1508 w 1512"/>
                <a:gd name="T23" fmla="*/ 266 h 380"/>
                <a:gd name="T24" fmla="*/ 1512 w 1512"/>
                <a:gd name="T25" fmla="*/ 312 h 380"/>
                <a:gd name="T26" fmla="*/ 1508 w 1512"/>
                <a:gd name="T27" fmla="*/ 334 h 380"/>
                <a:gd name="T28" fmla="*/ 1499 w 1512"/>
                <a:gd name="T29" fmla="*/ 353 h 380"/>
                <a:gd name="T30" fmla="*/ 1484 w 1512"/>
                <a:gd name="T31" fmla="*/ 366 h 380"/>
                <a:gd name="T32" fmla="*/ 1465 w 1512"/>
                <a:gd name="T33" fmla="*/ 376 h 380"/>
                <a:gd name="T34" fmla="*/ 1444 w 1512"/>
                <a:gd name="T35" fmla="*/ 380 h 380"/>
                <a:gd name="T36" fmla="*/ 68 w 1512"/>
                <a:gd name="T37" fmla="*/ 380 h 380"/>
                <a:gd name="T38" fmla="*/ 47 w 1512"/>
                <a:gd name="T39" fmla="*/ 376 h 380"/>
                <a:gd name="T40" fmla="*/ 28 w 1512"/>
                <a:gd name="T41" fmla="*/ 366 h 380"/>
                <a:gd name="T42" fmla="*/ 13 w 1512"/>
                <a:gd name="T43" fmla="*/ 353 h 380"/>
                <a:gd name="T44" fmla="*/ 3 w 1512"/>
                <a:gd name="T45" fmla="*/ 334 h 380"/>
                <a:gd name="T46" fmla="*/ 0 w 1512"/>
                <a:gd name="T47" fmla="*/ 312 h 380"/>
                <a:gd name="T48" fmla="*/ 3 w 1512"/>
                <a:gd name="T49" fmla="*/ 266 h 380"/>
                <a:gd name="T50" fmla="*/ 13 w 1512"/>
                <a:gd name="T51" fmla="*/ 222 h 380"/>
                <a:gd name="T52" fmla="*/ 29 w 1512"/>
                <a:gd name="T53" fmla="*/ 181 h 380"/>
                <a:gd name="T54" fmla="*/ 50 w 1512"/>
                <a:gd name="T55" fmla="*/ 143 h 380"/>
                <a:gd name="T56" fmla="*/ 77 w 1512"/>
                <a:gd name="T57" fmla="*/ 108 h 380"/>
                <a:gd name="T58" fmla="*/ 108 w 1512"/>
                <a:gd name="T59" fmla="*/ 77 h 380"/>
                <a:gd name="T60" fmla="*/ 142 w 1512"/>
                <a:gd name="T61" fmla="*/ 51 h 380"/>
                <a:gd name="T62" fmla="*/ 181 w 1512"/>
                <a:gd name="T63" fmla="*/ 30 h 380"/>
                <a:gd name="T64" fmla="*/ 222 w 1512"/>
                <a:gd name="T65" fmla="*/ 14 h 380"/>
                <a:gd name="T66" fmla="*/ 265 w 1512"/>
                <a:gd name="T67" fmla="*/ 4 h 380"/>
                <a:gd name="T68" fmla="*/ 311 w 1512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2" h="380">
                  <a:moveTo>
                    <a:pt x="311" y="0"/>
                  </a:moveTo>
                  <a:lnTo>
                    <a:pt x="1201" y="0"/>
                  </a:lnTo>
                  <a:lnTo>
                    <a:pt x="1247" y="4"/>
                  </a:lnTo>
                  <a:lnTo>
                    <a:pt x="1290" y="14"/>
                  </a:lnTo>
                  <a:lnTo>
                    <a:pt x="1332" y="30"/>
                  </a:lnTo>
                  <a:lnTo>
                    <a:pt x="1370" y="51"/>
                  </a:lnTo>
                  <a:lnTo>
                    <a:pt x="1404" y="77"/>
                  </a:lnTo>
                  <a:lnTo>
                    <a:pt x="1435" y="108"/>
                  </a:lnTo>
                  <a:lnTo>
                    <a:pt x="1461" y="143"/>
                  </a:lnTo>
                  <a:lnTo>
                    <a:pt x="1482" y="181"/>
                  </a:lnTo>
                  <a:lnTo>
                    <a:pt x="1499" y="222"/>
                  </a:lnTo>
                  <a:lnTo>
                    <a:pt x="1508" y="266"/>
                  </a:lnTo>
                  <a:lnTo>
                    <a:pt x="1512" y="312"/>
                  </a:lnTo>
                  <a:lnTo>
                    <a:pt x="1508" y="334"/>
                  </a:lnTo>
                  <a:lnTo>
                    <a:pt x="1499" y="353"/>
                  </a:lnTo>
                  <a:lnTo>
                    <a:pt x="1484" y="366"/>
                  </a:lnTo>
                  <a:lnTo>
                    <a:pt x="1465" y="376"/>
                  </a:lnTo>
                  <a:lnTo>
                    <a:pt x="1444" y="380"/>
                  </a:lnTo>
                  <a:lnTo>
                    <a:pt x="68" y="380"/>
                  </a:lnTo>
                  <a:lnTo>
                    <a:pt x="47" y="376"/>
                  </a:lnTo>
                  <a:lnTo>
                    <a:pt x="28" y="366"/>
                  </a:lnTo>
                  <a:lnTo>
                    <a:pt x="13" y="353"/>
                  </a:lnTo>
                  <a:lnTo>
                    <a:pt x="3" y="334"/>
                  </a:lnTo>
                  <a:lnTo>
                    <a:pt x="0" y="312"/>
                  </a:lnTo>
                  <a:lnTo>
                    <a:pt x="3" y="266"/>
                  </a:lnTo>
                  <a:lnTo>
                    <a:pt x="13" y="222"/>
                  </a:lnTo>
                  <a:lnTo>
                    <a:pt x="29" y="181"/>
                  </a:lnTo>
                  <a:lnTo>
                    <a:pt x="50" y="143"/>
                  </a:lnTo>
                  <a:lnTo>
                    <a:pt x="77" y="108"/>
                  </a:lnTo>
                  <a:lnTo>
                    <a:pt x="108" y="77"/>
                  </a:lnTo>
                  <a:lnTo>
                    <a:pt x="142" y="51"/>
                  </a:lnTo>
                  <a:lnTo>
                    <a:pt x="181" y="30"/>
                  </a:lnTo>
                  <a:lnTo>
                    <a:pt x="222" y="14"/>
                  </a:lnTo>
                  <a:lnTo>
                    <a:pt x="265" y="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4F3F1"/>
            </a:solidFill>
            <a:ln w="0">
              <a:solidFill>
                <a:srgbClr val="F4F3F1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2" name="Freeform 23"/>
            <p:cNvSpPr/>
            <p:nvPr/>
          </p:nvSpPr>
          <p:spPr>
            <a:xfrm>
              <a:off x="4040" y="3829"/>
              <a:ext cx="553" cy="380"/>
            </a:xfrm>
            <a:custGeom>
              <a:avLst/>
              <a:gdLst>
                <a:gd name="T0" fmla="*/ 0 w 553"/>
                <a:gd name="T1" fmla="*/ 0 h 380"/>
                <a:gd name="T2" fmla="*/ 242 w 553"/>
                <a:gd name="T3" fmla="*/ 0 h 380"/>
                <a:gd name="T4" fmla="*/ 288 w 553"/>
                <a:gd name="T5" fmla="*/ 4 h 380"/>
                <a:gd name="T6" fmla="*/ 331 w 553"/>
                <a:gd name="T7" fmla="*/ 14 h 380"/>
                <a:gd name="T8" fmla="*/ 373 w 553"/>
                <a:gd name="T9" fmla="*/ 30 h 380"/>
                <a:gd name="T10" fmla="*/ 411 w 553"/>
                <a:gd name="T11" fmla="*/ 51 h 380"/>
                <a:gd name="T12" fmla="*/ 445 w 553"/>
                <a:gd name="T13" fmla="*/ 77 h 380"/>
                <a:gd name="T14" fmla="*/ 476 w 553"/>
                <a:gd name="T15" fmla="*/ 108 h 380"/>
                <a:gd name="T16" fmla="*/ 502 w 553"/>
                <a:gd name="T17" fmla="*/ 143 h 380"/>
                <a:gd name="T18" fmla="*/ 523 w 553"/>
                <a:gd name="T19" fmla="*/ 181 h 380"/>
                <a:gd name="T20" fmla="*/ 540 w 553"/>
                <a:gd name="T21" fmla="*/ 222 h 380"/>
                <a:gd name="T22" fmla="*/ 549 w 553"/>
                <a:gd name="T23" fmla="*/ 266 h 380"/>
                <a:gd name="T24" fmla="*/ 553 w 553"/>
                <a:gd name="T25" fmla="*/ 312 h 380"/>
                <a:gd name="T26" fmla="*/ 549 w 553"/>
                <a:gd name="T27" fmla="*/ 334 h 380"/>
                <a:gd name="T28" fmla="*/ 540 w 553"/>
                <a:gd name="T29" fmla="*/ 353 h 380"/>
                <a:gd name="T30" fmla="*/ 525 w 553"/>
                <a:gd name="T31" fmla="*/ 366 h 380"/>
                <a:gd name="T32" fmla="*/ 506 w 553"/>
                <a:gd name="T33" fmla="*/ 376 h 380"/>
                <a:gd name="T34" fmla="*/ 485 w 553"/>
                <a:gd name="T35" fmla="*/ 380 h 380"/>
                <a:gd name="T36" fmla="*/ 243 w 553"/>
                <a:gd name="T37" fmla="*/ 380 h 380"/>
                <a:gd name="T38" fmla="*/ 265 w 553"/>
                <a:gd name="T39" fmla="*/ 376 h 380"/>
                <a:gd name="T40" fmla="*/ 284 w 553"/>
                <a:gd name="T41" fmla="*/ 366 h 380"/>
                <a:gd name="T42" fmla="*/ 298 w 553"/>
                <a:gd name="T43" fmla="*/ 353 h 380"/>
                <a:gd name="T44" fmla="*/ 308 w 553"/>
                <a:gd name="T45" fmla="*/ 334 h 380"/>
                <a:gd name="T46" fmla="*/ 311 w 553"/>
                <a:gd name="T47" fmla="*/ 312 h 380"/>
                <a:gd name="T48" fmla="*/ 308 w 553"/>
                <a:gd name="T49" fmla="*/ 266 h 380"/>
                <a:gd name="T50" fmla="*/ 298 w 553"/>
                <a:gd name="T51" fmla="*/ 222 h 380"/>
                <a:gd name="T52" fmla="*/ 283 w 553"/>
                <a:gd name="T53" fmla="*/ 181 h 380"/>
                <a:gd name="T54" fmla="*/ 262 w 553"/>
                <a:gd name="T55" fmla="*/ 143 h 380"/>
                <a:gd name="T56" fmla="*/ 234 w 553"/>
                <a:gd name="T57" fmla="*/ 108 h 380"/>
                <a:gd name="T58" fmla="*/ 205 w 553"/>
                <a:gd name="T59" fmla="*/ 77 h 380"/>
                <a:gd name="T60" fmla="*/ 170 w 553"/>
                <a:gd name="T61" fmla="*/ 51 h 380"/>
                <a:gd name="T62" fmla="*/ 131 w 553"/>
                <a:gd name="T63" fmla="*/ 30 h 380"/>
                <a:gd name="T64" fmla="*/ 89 w 553"/>
                <a:gd name="T65" fmla="*/ 14 h 380"/>
                <a:gd name="T66" fmla="*/ 46 w 553"/>
                <a:gd name="T67" fmla="*/ 4 h 380"/>
                <a:gd name="T68" fmla="*/ 0 w 553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3" h="380">
                  <a:moveTo>
                    <a:pt x="0" y="0"/>
                  </a:moveTo>
                  <a:lnTo>
                    <a:pt x="242" y="0"/>
                  </a:lnTo>
                  <a:lnTo>
                    <a:pt x="288" y="4"/>
                  </a:lnTo>
                  <a:lnTo>
                    <a:pt x="331" y="14"/>
                  </a:lnTo>
                  <a:lnTo>
                    <a:pt x="373" y="30"/>
                  </a:lnTo>
                  <a:lnTo>
                    <a:pt x="411" y="51"/>
                  </a:lnTo>
                  <a:lnTo>
                    <a:pt x="445" y="77"/>
                  </a:lnTo>
                  <a:lnTo>
                    <a:pt x="476" y="108"/>
                  </a:lnTo>
                  <a:lnTo>
                    <a:pt x="502" y="143"/>
                  </a:lnTo>
                  <a:lnTo>
                    <a:pt x="523" y="181"/>
                  </a:lnTo>
                  <a:lnTo>
                    <a:pt x="540" y="222"/>
                  </a:lnTo>
                  <a:lnTo>
                    <a:pt x="549" y="266"/>
                  </a:lnTo>
                  <a:lnTo>
                    <a:pt x="553" y="312"/>
                  </a:lnTo>
                  <a:lnTo>
                    <a:pt x="549" y="334"/>
                  </a:lnTo>
                  <a:lnTo>
                    <a:pt x="540" y="353"/>
                  </a:lnTo>
                  <a:lnTo>
                    <a:pt x="525" y="366"/>
                  </a:lnTo>
                  <a:lnTo>
                    <a:pt x="506" y="376"/>
                  </a:lnTo>
                  <a:lnTo>
                    <a:pt x="485" y="380"/>
                  </a:lnTo>
                  <a:lnTo>
                    <a:pt x="243" y="380"/>
                  </a:lnTo>
                  <a:lnTo>
                    <a:pt x="265" y="376"/>
                  </a:lnTo>
                  <a:lnTo>
                    <a:pt x="284" y="366"/>
                  </a:lnTo>
                  <a:lnTo>
                    <a:pt x="298" y="353"/>
                  </a:lnTo>
                  <a:lnTo>
                    <a:pt x="308" y="334"/>
                  </a:lnTo>
                  <a:lnTo>
                    <a:pt x="311" y="312"/>
                  </a:lnTo>
                  <a:lnTo>
                    <a:pt x="308" y="266"/>
                  </a:lnTo>
                  <a:lnTo>
                    <a:pt x="298" y="222"/>
                  </a:lnTo>
                  <a:lnTo>
                    <a:pt x="283" y="181"/>
                  </a:lnTo>
                  <a:lnTo>
                    <a:pt x="262" y="143"/>
                  </a:lnTo>
                  <a:lnTo>
                    <a:pt x="234" y="108"/>
                  </a:lnTo>
                  <a:lnTo>
                    <a:pt x="205" y="77"/>
                  </a:lnTo>
                  <a:lnTo>
                    <a:pt x="170" y="51"/>
                  </a:lnTo>
                  <a:lnTo>
                    <a:pt x="131" y="30"/>
                  </a:lnTo>
                  <a:lnTo>
                    <a:pt x="89" y="14"/>
                  </a:lnTo>
                  <a:lnTo>
                    <a:pt x="4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3" name="Freeform 24"/>
            <p:cNvSpPr/>
            <p:nvPr/>
          </p:nvSpPr>
          <p:spPr>
            <a:xfrm>
              <a:off x="4743" y="385"/>
              <a:ext cx="858" cy="407"/>
            </a:xfrm>
            <a:custGeom>
              <a:avLst/>
              <a:gdLst>
                <a:gd name="T0" fmla="*/ 69 w 858"/>
                <a:gd name="T1" fmla="*/ 0 h 407"/>
                <a:gd name="T2" fmla="*/ 791 w 858"/>
                <a:gd name="T3" fmla="*/ 0 h 407"/>
                <a:gd name="T4" fmla="*/ 812 w 858"/>
                <a:gd name="T5" fmla="*/ 4 h 407"/>
                <a:gd name="T6" fmla="*/ 830 w 858"/>
                <a:gd name="T7" fmla="*/ 13 h 407"/>
                <a:gd name="T8" fmla="*/ 845 w 858"/>
                <a:gd name="T9" fmla="*/ 28 h 407"/>
                <a:gd name="T10" fmla="*/ 855 w 858"/>
                <a:gd name="T11" fmla="*/ 46 h 407"/>
                <a:gd name="T12" fmla="*/ 858 w 858"/>
                <a:gd name="T13" fmla="*/ 68 h 407"/>
                <a:gd name="T14" fmla="*/ 854 w 858"/>
                <a:gd name="T15" fmla="*/ 113 h 407"/>
                <a:gd name="T16" fmla="*/ 843 w 858"/>
                <a:gd name="T17" fmla="*/ 158 h 407"/>
                <a:gd name="T18" fmla="*/ 824 w 858"/>
                <a:gd name="T19" fmla="*/ 199 h 407"/>
                <a:gd name="T20" fmla="*/ 799 w 858"/>
                <a:gd name="T21" fmla="*/ 239 h 407"/>
                <a:gd name="T22" fmla="*/ 768 w 858"/>
                <a:gd name="T23" fmla="*/ 275 h 407"/>
                <a:gd name="T24" fmla="*/ 732 w 858"/>
                <a:gd name="T25" fmla="*/ 307 h 407"/>
                <a:gd name="T26" fmla="*/ 692 w 858"/>
                <a:gd name="T27" fmla="*/ 336 h 407"/>
                <a:gd name="T28" fmla="*/ 646 w 858"/>
                <a:gd name="T29" fmla="*/ 361 h 407"/>
                <a:gd name="T30" fmla="*/ 596 w 858"/>
                <a:gd name="T31" fmla="*/ 380 h 407"/>
                <a:gd name="T32" fmla="*/ 544 w 858"/>
                <a:gd name="T33" fmla="*/ 394 h 407"/>
                <a:gd name="T34" fmla="*/ 488 w 858"/>
                <a:gd name="T35" fmla="*/ 404 h 407"/>
                <a:gd name="T36" fmla="*/ 430 w 858"/>
                <a:gd name="T37" fmla="*/ 407 h 407"/>
                <a:gd name="T38" fmla="*/ 371 w 858"/>
                <a:gd name="T39" fmla="*/ 404 h 407"/>
                <a:gd name="T40" fmla="*/ 316 w 858"/>
                <a:gd name="T41" fmla="*/ 394 h 407"/>
                <a:gd name="T42" fmla="*/ 263 w 858"/>
                <a:gd name="T43" fmla="*/ 380 h 407"/>
                <a:gd name="T44" fmla="*/ 214 w 858"/>
                <a:gd name="T45" fmla="*/ 361 h 407"/>
                <a:gd name="T46" fmla="*/ 168 w 858"/>
                <a:gd name="T47" fmla="*/ 336 h 407"/>
                <a:gd name="T48" fmla="*/ 127 w 858"/>
                <a:gd name="T49" fmla="*/ 307 h 407"/>
                <a:gd name="T50" fmla="*/ 91 w 858"/>
                <a:gd name="T51" fmla="*/ 275 h 407"/>
                <a:gd name="T52" fmla="*/ 60 w 858"/>
                <a:gd name="T53" fmla="*/ 239 h 407"/>
                <a:gd name="T54" fmla="*/ 35 w 858"/>
                <a:gd name="T55" fmla="*/ 199 h 407"/>
                <a:gd name="T56" fmla="*/ 16 w 858"/>
                <a:gd name="T57" fmla="*/ 158 h 407"/>
                <a:gd name="T58" fmla="*/ 5 w 858"/>
                <a:gd name="T59" fmla="*/ 113 h 407"/>
                <a:gd name="T60" fmla="*/ 0 w 858"/>
                <a:gd name="T61" fmla="*/ 68 h 407"/>
                <a:gd name="T62" fmla="*/ 4 w 858"/>
                <a:gd name="T63" fmla="*/ 46 h 407"/>
                <a:gd name="T64" fmla="*/ 14 w 858"/>
                <a:gd name="T65" fmla="*/ 28 h 407"/>
                <a:gd name="T66" fmla="*/ 29 w 858"/>
                <a:gd name="T67" fmla="*/ 13 h 407"/>
                <a:gd name="T68" fmla="*/ 48 w 858"/>
                <a:gd name="T69" fmla="*/ 4 h 407"/>
                <a:gd name="T70" fmla="*/ 69 w 858"/>
                <a:gd name="T7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407">
                  <a:moveTo>
                    <a:pt x="69" y="0"/>
                  </a:moveTo>
                  <a:lnTo>
                    <a:pt x="791" y="0"/>
                  </a:lnTo>
                  <a:lnTo>
                    <a:pt x="812" y="4"/>
                  </a:lnTo>
                  <a:lnTo>
                    <a:pt x="830" y="13"/>
                  </a:lnTo>
                  <a:lnTo>
                    <a:pt x="845" y="28"/>
                  </a:lnTo>
                  <a:lnTo>
                    <a:pt x="855" y="46"/>
                  </a:lnTo>
                  <a:lnTo>
                    <a:pt x="858" y="68"/>
                  </a:lnTo>
                  <a:lnTo>
                    <a:pt x="854" y="113"/>
                  </a:lnTo>
                  <a:lnTo>
                    <a:pt x="843" y="158"/>
                  </a:lnTo>
                  <a:lnTo>
                    <a:pt x="824" y="199"/>
                  </a:lnTo>
                  <a:lnTo>
                    <a:pt x="799" y="239"/>
                  </a:lnTo>
                  <a:lnTo>
                    <a:pt x="768" y="275"/>
                  </a:lnTo>
                  <a:lnTo>
                    <a:pt x="732" y="307"/>
                  </a:lnTo>
                  <a:lnTo>
                    <a:pt x="692" y="336"/>
                  </a:lnTo>
                  <a:lnTo>
                    <a:pt x="646" y="361"/>
                  </a:lnTo>
                  <a:lnTo>
                    <a:pt x="596" y="380"/>
                  </a:lnTo>
                  <a:lnTo>
                    <a:pt x="544" y="394"/>
                  </a:lnTo>
                  <a:lnTo>
                    <a:pt x="488" y="404"/>
                  </a:lnTo>
                  <a:lnTo>
                    <a:pt x="430" y="407"/>
                  </a:lnTo>
                  <a:lnTo>
                    <a:pt x="371" y="404"/>
                  </a:lnTo>
                  <a:lnTo>
                    <a:pt x="316" y="394"/>
                  </a:lnTo>
                  <a:lnTo>
                    <a:pt x="263" y="380"/>
                  </a:lnTo>
                  <a:lnTo>
                    <a:pt x="214" y="361"/>
                  </a:lnTo>
                  <a:lnTo>
                    <a:pt x="168" y="336"/>
                  </a:lnTo>
                  <a:lnTo>
                    <a:pt x="127" y="307"/>
                  </a:lnTo>
                  <a:lnTo>
                    <a:pt x="91" y="275"/>
                  </a:lnTo>
                  <a:lnTo>
                    <a:pt x="60" y="239"/>
                  </a:lnTo>
                  <a:lnTo>
                    <a:pt x="35" y="199"/>
                  </a:lnTo>
                  <a:lnTo>
                    <a:pt x="16" y="158"/>
                  </a:lnTo>
                  <a:lnTo>
                    <a:pt x="5" y="113"/>
                  </a:lnTo>
                  <a:lnTo>
                    <a:pt x="0" y="68"/>
                  </a:lnTo>
                  <a:lnTo>
                    <a:pt x="4" y="46"/>
                  </a:lnTo>
                  <a:lnTo>
                    <a:pt x="14" y="28"/>
                  </a:lnTo>
                  <a:lnTo>
                    <a:pt x="29" y="13"/>
                  </a:lnTo>
                  <a:lnTo>
                    <a:pt x="48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ED320"/>
            </a:solidFill>
            <a:ln w="0">
              <a:solidFill>
                <a:srgbClr val="FED3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4" name="Freeform 25"/>
            <p:cNvSpPr/>
            <p:nvPr/>
          </p:nvSpPr>
          <p:spPr>
            <a:xfrm>
              <a:off x="5044" y="385"/>
              <a:ext cx="557" cy="407"/>
            </a:xfrm>
            <a:custGeom>
              <a:avLst/>
              <a:gdLst>
                <a:gd name="T0" fmla="*/ 233 w 557"/>
                <a:gd name="T1" fmla="*/ 0 h 407"/>
                <a:gd name="T2" fmla="*/ 490 w 557"/>
                <a:gd name="T3" fmla="*/ 0 h 407"/>
                <a:gd name="T4" fmla="*/ 511 w 557"/>
                <a:gd name="T5" fmla="*/ 4 h 407"/>
                <a:gd name="T6" fmla="*/ 529 w 557"/>
                <a:gd name="T7" fmla="*/ 13 h 407"/>
                <a:gd name="T8" fmla="*/ 544 w 557"/>
                <a:gd name="T9" fmla="*/ 28 h 407"/>
                <a:gd name="T10" fmla="*/ 554 w 557"/>
                <a:gd name="T11" fmla="*/ 46 h 407"/>
                <a:gd name="T12" fmla="*/ 557 w 557"/>
                <a:gd name="T13" fmla="*/ 68 h 407"/>
                <a:gd name="T14" fmla="*/ 553 w 557"/>
                <a:gd name="T15" fmla="*/ 113 h 407"/>
                <a:gd name="T16" fmla="*/ 542 w 557"/>
                <a:gd name="T17" fmla="*/ 158 h 407"/>
                <a:gd name="T18" fmla="*/ 523 w 557"/>
                <a:gd name="T19" fmla="*/ 199 h 407"/>
                <a:gd name="T20" fmla="*/ 498 w 557"/>
                <a:gd name="T21" fmla="*/ 239 h 407"/>
                <a:gd name="T22" fmla="*/ 467 w 557"/>
                <a:gd name="T23" fmla="*/ 275 h 407"/>
                <a:gd name="T24" fmla="*/ 431 w 557"/>
                <a:gd name="T25" fmla="*/ 307 h 407"/>
                <a:gd name="T26" fmla="*/ 391 w 557"/>
                <a:gd name="T27" fmla="*/ 336 h 407"/>
                <a:gd name="T28" fmla="*/ 345 w 557"/>
                <a:gd name="T29" fmla="*/ 361 h 407"/>
                <a:gd name="T30" fmla="*/ 295 w 557"/>
                <a:gd name="T31" fmla="*/ 380 h 407"/>
                <a:gd name="T32" fmla="*/ 243 w 557"/>
                <a:gd name="T33" fmla="*/ 394 h 407"/>
                <a:gd name="T34" fmla="*/ 187 w 557"/>
                <a:gd name="T35" fmla="*/ 404 h 407"/>
                <a:gd name="T36" fmla="*/ 129 w 557"/>
                <a:gd name="T37" fmla="*/ 407 h 407"/>
                <a:gd name="T38" fmla="*/ 84 w 557"/>
                <a:gd name="T39" fmla="*/ 405 h 407"/>
                <a:gd name="T40" fmla="*/ 42 w 557"/>
                <a:gd name="T41" fmla="*/ 399 h 407"/>
                <a:gd name="T42" fmla="*/ 0 w 557"/>
                <a:gd name="T43" fmla="*/ 392 h 407"/>
                <a:gd name="T44" fmla="*/ 51 w 557"/>
                <a:gd name="T45" fmla="*/ 375 h 407"/>
                <a:gd name="T46" fmla="*/ 98 w 557"/>
                <a:gd name="T47" fmla="*/ 356 h 407"/>
                <a:gd name="T48" fmla="*/ 142 w 557"/>
                <a:gd name="T49" fmla="*/ 331 h 407"/>
                <a:gd name="T50" fmla="*/ 181 w 557"/>
                <a:gd name="T51" fmla="*/ 302 h 407"/>
                <a:gd name="T52" fmla="*/ 216 w 557"/>
                <a:gd name="T53" fmla="*/ 270 h 407"/>
                <a:gd name="T54" fmla="*/ 245 w 557"/>
                <a:gd name="T55" fmla="*/ 235 h 407"/>
                <a:gd name="T56" fmla="*/ 269 w 557"/>
                <a:gd name="T57" fmla="*/ 197 h 407"/>
                <a:gd name="T58" fmla="*/ 286 w 557"/>
                <a:gd name="T59" fmla="*/ 156 h 407"/>
                <a:gd name="T60" fmla="*/ 296 w 557"/>
                <a:gd name="T61" fmla="*/ 112 h 407"/>
                <a:gd name="T62" fmla="*/ 300 w 557"/>
                <a:gd name="T63" fmla="*/ 68 h 407"/>
                <a:gd name="T64" fmla="*/ 297 w 557"/>
                <a:gd name="T65" fmla="*/ 46 h 407"/>
                <a:gd name="T66" fmla="*/ 288 w 557"/>
                <a:gd name="T67" fmla="*/ 28 h 407"/>
                <a:gd name="T68" fmla="*/ 273 w 557"/>
                <a:gd name="T69" fmla="*/ 13 h 407"/>
                <a:gd name="T70" fmla="*/ 254 w 557"/>
                <a:gd name="T71" fmla="*/ 4 h 407"/>
                <a:gd name="T72" fmla="*/ 233 w 557"/>
                <a:gd name="T7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407">
                  <a:moveTo>
                    <a:pt x="233" y="0"/>
                  </a:moveTo>
                  <a:lnTo>
                    <a:pt x="490" y="0"/>
                  </a:lnTo>
                  <a:lnTo>
                    <a:pt x="511" y="4"/>
                  </a:lnTo>
                  <a:lnTo>
                    <a:pt x="529" y="13"/>
                  </a:lnTo>
                  <a:lnTo>
                    <a:pt x="544" y="28"/>
                  </a:lnTo>
                  <a:lnTo>
                    <a:pt x="554" y="46"/>
                  </a:lnTo>
                  <a:lnTo>
                    <a:pt x="557" y="68"/>
                  </a:lnTo>
                  <a:lnTo>
                    <a:pt x="553" y="113"/>
                  </a:lnTo>
                  <a:lnTo>
                    <a:pt x="542" y="158"/>
                  </a:lnTo>
                  <a:lnTo>
                    <a:pt x="523" y="199"/>
                  </a:lnTo>
                  <a:lnTo>
                    <a:pt x="498" y="239"/>
                  </a:lnTo>
                  <a:lnTo>
                    <a:pt x="467" y="275"/>
                  </a:lnTo>
                  <a:lnTo>
                    <a:pt x="431" y="307"/>
                  </a:lnTo>
                  <a:lnTo>
                    <a:pt x="391" y="336"/>
                  </a:lnTo>
                  <a:lnTo>
                    <a:pt x="345" y="361"/>
                  </a:lnTo>
                  <a:lnTo>
                    <a:pt x="295" y="380"/>
                  </a:lnTo>
                  <a:lnTo>
                    <a:pt x="243" y="394"/>
                  </a:lnTo>
                  <a:lnTo>
                    <a:pt x="187" y="404"/>
                  </a:lnTo>
                  <a:lnTo>
                    <a:pt x="129" y="407"/>
                  </a:lnTo>
                  <a:lnTo>
                    <a:pt x="84" y="405"/>
                  </a:lnTo>
                  <a:lnTo>
                    <a:pt x="42" y="399"/>
                  </a:lnTo>
                  <a:lnTo>
                    <a:pt x="0" y="392"/>
                  </a:lnTo>
                  <a:lnTo>
                    <a:pt x="51" y="375"/>
                  </a:lnTo>
                  <a:lnTo>
                    <a:pt x="98" y="356"/>
                  </a:lnTo>
                  <a:lnTo>
                    <a:pt x="142" y="331"/>
                  </a:lnTo>
                  <a:lnTo>
                    <a:pt x="181" y="302"/>
                  </a:lnTo>
                  <a:lnTo>
                    <a:pt x="216" y="270"/>
                  </a:lnTo>
                  <a:lnTo>
                    <a:pt x="245" y="235"/>
                  </a:lnTo>
                  <a:lnTo>
                    <a:pt x="269" y="197"/>
                  </a:lnTo>
                  <a:lnTo>
                    <a:pt x="286" y="156"/>
                  </a:lnTo>
                  <a:lnTo>
                    <a:pt x="296" y="112"/>
                  </a:lnTo>
                  <a:lnTo>
                    <a:pt x="300" y="68"/>
                  </a:lnTo>
                  <a:lnTo>
                    <a:pt x="297" y="46"/>
                  </a:lnTo>
                  <a:lnTo>
                    <a:pt x="288" y="28"/>
                  </a:lnTo>
                  <a:lnTo>
                    <a:pt x="273" y="13"/>
                  </a:lnTo>
                  <a:lnTo>
                    <a:pt x="254" y="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8E20"/>
            </a:solidFill>
            <a:ln w="0">
              <a:solidFill>
                <a:srgbClr val="FF8E2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26"/>
            <p:cNvSpPr/>
            <p:nvPr/>
          </p:nvSpPr>
          <p:spPr>
            <a:xfrm>
              <a:off x="4356" y="111"/>
              <a:ext cx="1245" cy="410"/>
            </a:xfrm>
            <a:custGeom>
              <a:avLst/>
              <a:gdLst>
                <a:gd name="T0" fmla="*/ 67 w 1245"/>
                <a:gd name="T1" fmla="*/ 0 h 410"/>
                <a:gd name="T2" fmla="*/ 904 w 1245"/>
                <a:gd name="T3" fmla="*/ 0 h 410"/>
                <a:gd name="T4" fmla="*/ 954 w 1245"/>
                <a:gd name="T5" fmla="*/ 4 h 410"/>
                <a:gd name="T6" fmla="*/ 1003 w 1245"/>
                <a:gd name="T7" fmla="*/ 15 h 410"/>
                <a:gd name="T8" fmla="*/ 1047 w 1245"/>
                <a:gd name="T9" fmla="*/ 32 h 410"/>
                <a:gd name="T10" fmla="*/ 1090 w 1245"/>
                <a:gd name="T11" fmla="*/ 55 h 410"/>
                <a:gd name="T12" fmla="*/ 1128 w 1245"/>
                <a:gd name="T13" fmla="*/ 84 h 410"/>
                <a:gd name="T14" fmla="*/ 1162 w 1245"/>
                <a:gd name="T15" fmla="*/ 118 h 410"/>
                <a:gd name="T16" fmla="*/ 1190 w 1245"/>
                <a:gd name="T17" fmla="*/ 156 h 410"/>
                <a:gd name="T18" fmla="*/ 1214 w 1245"/>
                <a:gd name="T19" fmla="*/ 197 h 410"/>
                <a:gd name="T20" fmla="*/ 1231 w 1245"/>
                <a:gd name="T21" fmla="*/ 243 h 410"/>
                <a:gd name="T22" fmla="*/ 1241 w 1245"/>
                <a:gd name="T23" fmla="*/ 292 h 410"/>
                <a:gd name="T24" fmla="*/ 1245 w 1245"/>
                <a:gd name="T25" fmla="*/ 342 h 410"/>
                <a:gd name="T26" fmla="*/ 1242 w 1245"/>
                <a:gd name="T27" fmla="*/ 364 h 410"/>
                <a:gd name="T28" fmla="*/ 1232 w 1245"/>
                <a:gd name="T29" fmla="*/ 382 h 410"/>
                <a:gd name="T30" fmla="*/ 1217 w 1245"/>
                <a:gd name="T31" fmla="*/ 396 h 410"/>
                <a:gd name="T32" fmla="*/ 1199 w 1245"/>
                <a:gd name="T33" fmla="*/ 406 h 410"/>
                <a:gd name="T34" fmla="*/ 1178 w 1245"/>
                <a:gd name="T35" fmla="*/ 410 h 410"/>
                <a:gd name="T36" fmla="*/ 67 w 1245"/>
                <a:gd name="T37" fmla="*/ 410 h 410"/>
                <a:gd name="T38" fmla="*/ 46 w 1245"/>
                <a:gd name="T39" fmla="*/ 406 h 410"/>
                <a:gd name="T40" fmla="*/ 28 w 1245"/>
                <a:gd name="T41" fmla="*/ 396 h 410"/>
                <a:gd name="T42" fmla="*/ 13 w 1245"/>
                <a:gd name="T43" fmla="*/ 382 h 410"/>
                <a:gd name="T44" fmla="*/ 3 w 1245"/>
                <a:gd name="T45" fmla="*/ 364 h 410"/>
                <a:gd name="T46" fmla="*/ 0 w 1245"/>
                <a:gd name="T47" fmla="*/ 342 h 410"/>
                <a:gd name="T48" fmla="*/ 0 w 1245"/>
                <a:gd name="T49" fmla="*/ 68 h 410"/>
                <a:gd name="T50" fmla="*/ 3 w 1245"/>
                <a:gd name="T51" fmla="*/ 46 h 410"/>
                <a:gd name="T52" fmla="*/ 13 w 1245"/>
                <a:gd name="T53" fmla="*/ 27 h 410"/>
                <a:gd name="T54" fmla="*/ 28 w 1245"/>
                <a:gd name="T55" fmla="*/ 14 h 410"/>
                <a:gd name="T56" fmla="*/ 46 w 1245"/>
                <a:gd name="T57" fmla="*/ 4 h 410"/>
                <a:gd name="T58" fmla="*/ 67 w 1245"/>
                <a:gd name="T5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5" h="410">
                  <a:moveTo>
                    <a:pt x="67" y="0"/>
                  </a:moveTo>
                  <a:lnTo>
                    <a:pt x="904" y="0"/>
                  </a:lnTo>
                  <a:lnTo>
                    <a:pt x="954" y="4"/>
                  </a:lnTo>
                  <a:lnTo>
                    <a:pt x="1003" y="15"/>
                  </a:lnTo>
                  <a:lnTo>
                    <a:pt x="1047" y="32"/>
                  </a:lnTo>
                  <a:lnTo>
                    <a:pt x="1090" y="55"/>
                  </a:lnTo>
                  <a:lnTo>
                    <a:pt x="1128" y="84"/>
                  </a:lnTo>
                  <a:lnTo>
                    <a:pt x="1162" y="118"/>
                  </a:lnTo>
                  <a:lnTo>
                    <a:pt x="1190" y="156"/>
                  </a:lnTo>
                  <a:lnTo>
                    <a:pt x="1214" y="197"/>
                  </a:lnTo>
                  <a:lnTo>
                    <a:pt x="1231" y="243"/>
                  </a:lnTo>
                  <a:lnTo>
                    <a:pt x="1241" y="292"/>
                  </a:lnTo>
                  <a:lnTo>
                    <a:pt x="1245" y="342"/>
                  </a:lnTo>
                  <a:lnTo>
                    <a:pt x="1242" y="364"/>
                  </a:lnTo>
                  <a:lnTo>
                    <a:pt x="1232" y="382"/>
                  </a:lnTo>
                  <a:lnTo>
                    <a:pt x="1217" y="396"/>
                  </a:lnTo>
                  <a:lnTo>
                    <a:pt x="1199" y="406"/>
                  </a:lnTo>
                  <a:lnTo>
                    <a:pt x="1178" y="410"/>
                  </a:lnTo>
                  <a:lnTo>
                    <a:pt x="67" y="410"/>
                  </a:lnTo>
                  <a:lnTo>
                    <a:pt x="46" y="406"/>
                  </a:lnTo>
                  <a:lnTo>
                    <a:pt x="28" y="396"/>
                  </a:lnTo>
                  <a:lnTo>
                    <a:pt x="13" y="382"/>
                  </a:lnTo>
                  <a:lnTo>
                    <a:pt x="3" y="364"/>
                  </a:lnTo>
                  <a:lnTo>
                    <a:pt x="0" y="342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4B4B5"/>
            </a:solidFill>
            <a:ln w="0">
              <a:solidFill>
                <a:srgbClr val="B4B4B5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Freeform 27"/>
            <p:cNvSpPr/>
            <p:nvPr/>
          </p:nvSpPr>
          <p:spPr>
            <a:xfrm>
              <a:off x="5092" y="111"/>
              <a:ext cx="509" cy="410"/>
            </a:xfrm>
            <a:custGeom>
              <a:avLst/>
              <a:gdLst>
                <a:gd name="T0" fmla="*/ 0 w 509"/>
                <a:gd name="T1" fmla="*/ 0 h 410"/>
                <a:gd name="T2" fmla="*/ 168 w 509"/>
                <a:gd name="T3" fmla="*/ 0 h 410"/>
                <a:gd name="T4" fmla="*/ 218 w 509"/>
                <a:gd name="T5" fmla="*/ 4 h 410"/>
                <a:gd name="T6" fmla="*/ 267 w 509"/>
                <a:gd name="T7" fmla="*/ 15 h 410"/>
                <a:gd name="T8" fmla="*/ 311 w 509"/>
                <a:gd name="T9" fmla="*/ 32 h 410"/>
                <a:gd name="T10" fmla="*/ 354 w 509"/>
                <a:gd name="T11" fmla="*/ 55 h 410"/>
                <a:gd name="T12" fmla="*/ 392 w 509"/>
                <a:gd name="T13" fmla="*/ 84 h 410"/>
                <a:gd name="T14" fmla="*/ 426 w 509"/>
                <a:gd name="T15" fmla="*/ 118 h 410"/>
                <a:gd name="T16" fmla="*/ 454 w 509"/>
                <a:gd name="T17" fmla="*/ 156 h 410"/>
                <a:gd name="T18" fmla="*/ 478 w 509"/>
                <a:gd name="T19" fmla="*/ 197 h 410"/>
                <a:gd name="T20" fmla="*/ 495 w 509"/>
                <a:gd name="T21" fmla="*/ 243 h 410"/>
                <a:gd name="T22" fmla="*/ 505 w 509"/>
                <a:gd name="T23" fmla="*/ 292 h 410"/>
                <a:gd name="T24" fmla="*/ 509 w 509"/>
                <a:gd name="T25" fmla="*/ 342 h 410"/>
                <a:gd name="T26" fmla="*/ 506 w 509"/>
                <a:gd name="T27" fmla="*/ 364 h 410"/>
                <a:gd name="T28" fmla="*/ 496 w 509"/>
                <a:gd name="T29" fmla="*/ 382 h 410"/>
                <a:gd name="T30" fmla="*/ 481 w 509"/>
                <a:gd name="T31" fmla="*/ 396 h 410"/>
                <a:gd name="T32" fmla="*/ 463 w 509"/>
                <a:gd name="T33" fmla="*/ 406 h 410"/>
                <a:gd name="T34" fmla="*/ 442 w 509"/>
                <a:gd name="T35" fmla="*/ 410 h 410"/>
                <a:gd name="T36" fmla="*/ 244 w 509"/>
                <a:gd name="T37" fmla="*/ 410 h 410"/>
                <a:gd name="T38" fmla="*/ 241 w 509"/>
                <a:gd name="T39" fmla="*/ 351 h 410"/>
                <a:gd name="T40" fmla="*/ 230 w 509"/>
                <a:gd name="T41" fmla="*/ 296 h 410"/>
                <a:gd name="T42" fmla="*/ 213 w 509"/>
                <a:gd name="T43" fmla="*/ 242 h 410"/>
                <a:gd name="T44" fmla="*/ 190 w 509"/>
                <a:gd name="T45" fmla="*/ 192 h 410"/>
                <a:gd name="T46" fmla="*/ 161 w 509"/>
                <a:gd name="T47" fmla="*/ 145 h 410"/>
                <a:gd name="T48" fmla="*/ 128 w 509"/>
                <a:gd name="T49" fmla="*/ 102 h 410"/>
                <a:gd name="T50" fmla="*/ 89 w 509"/>
                <a:gd name="T51" fmla="*/ 63 h 410"/>
                <a:gd name="T52" fmla="*/ 47 w 509"/>
                <a:gd name="T53" fmla="*/ 29 h 410"/>
                <a:gd name="T54" fmla="*/ 0 w 509"/>
                <a:gd name="T5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410">
                  <a:moveTo>
                    <a:pt x="0" y="0"/>
                  </a:moveTo>
                  <a:lnTo>
                    <a:pt x="168" y="0"/>
                  </a:lnTo>
                  <a:lnTo>
                    <a:pt x="218" y="4"/>
                  </a:lnTo>
                  <a:lnTo>
                    <a:pt x="267" y="15"/>
                  </a:lnTo>
                  <a:lnTo>
                    <a:pt x="311" y="32"/>
                  </a:lnTo>
                  <a:lnTo>
                    <a:pt x="354" y="55"/>
                  </a:lnTo>
                  <a:lnTo>
                    <a:pt x="392" y="84"/>
                  </a:lnTo>
                  <a:lnTo>
                    <a:pt x="426" y="118"/>
                  </a:lnTo>
                  <a:lnTo>
                    <a:pt x="454" y="156"/>
                  </a:lnTo>
                  <a:lnTo>
                    <a:pt x="478" y="197"/>
                  </a:lnTo>
                  <a:lnTo>
                    <a:pt x="495" y="243"/>
                  </a:lnTo>
                  <a:lnTo>
                    <a:pt x="505" y="292"/>
                  </a:lnTo>
                  <a:lnTo>
                    <a:pt x="509" y="342"/>
                  </a:lnTo>
                  <a:lnTo>
                    <a:pt x="506" y="364"/>
                  </a:lnTo>
                  <a:lnTo>
                    <a:pt x="496" y="382"/>
                  </a:lnTo>
                  <a:lnTo>
                    <a:pt x="481" y="396"/>
                  </a:lnTo>
                  <a:lnTo>
                    <a:pt x="463" y="406"/>
                  </a:lnTo>
                  <a:lnTo>
                    <a:pt x="442" y="410"/>
                  </a:lnTo>
                  <a:lnTo>
                    <a:pt x="244" y="410"/>
                  </a:lnTo>
                  <a:lnTo>
                    <a:pt x="241" y="351"/>
                  </a:lnTo>
                  <a:lnTo>
                    <a:pt x="230" y="296"/>
                  </a:lnTo>
                  <a:lnTo>
                    <a:pt x="213" y="242"/>
                  </a:lnTo>
                  <a:lnTo>
                    <a:pt x="190" y="192"/>
                  </a:lnTo>
                  <a:lnTo>
                    <a:pt x="161" y="145"/>
                  </a:lnTo>
                  <a:lnTo>
                    <a:pt x="128" y="102"/>
                  </a:lnTo>
                  <a:lnTo>
                    <a:pt x="89" y="63"/>
                  </a:lnTo>
                  <a:lnTo>
                    <a:pt x="4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3939"/>
            </a:solidFill>
            <a:ln w="0">
              <a:solidFill>
                <a:srgbClr val="3939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1499434" y="6021112"/>
            <a:ext cx="475314" cy="836887"/>
            <a:chOff x="3998440" y="1474834"/>
            <a:chExt cx="2262188" cy="3983038"/>
          </a:xfrm>
        </p:grpSpPr>
        <p:sp>
          <p:nvSpPr>
            <p:cNvPr id="18" name="직사각형 17"/>
            <p:cNvSpPr/>
            <p:nvPr/>
          </p:nvSpPr>
          <p:spPr>
            <a:xfrm>
              <a:off x="4358355" y="1887157"/>
              <a:ext cx="683664" cy="642398"/>
            </a:xfrm>
            <a:prstGeom prst="rect">
              <a:avLst/>
            </a:prstGeom>
            <a:solidFill>
              <a:srgbClr val="EEB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204388" y="1887157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204388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358354" y="2743416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35835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230024" y="3536760"/>
              <a:ext cx="683664" cy="642398"/>
            </a:xfrm>
            <a:prstGeom prst="rect">
              <a:avLst/>
            </a:prstGeom>
            <a:solidFill>
              <a:srgbClr val="3939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>
            <a:xfrm>
              <a:off x="3998440" y="1474834"/>
              <a:ext cx="2262188" cy="3983038"/>
            </a:xfrm>
            <a:custGeom>
              <a:avLst/>
              <a:gdLst>
                <a:gd name="T0" fmla="*/ 1624 w 2850"/>
                <a:gd name="T1" fmla="*/ 2709 h 5017"/>
                <a:gd name="T2" fmla="*/ 1624 w 2850"/>
                <a:gd name="T3" fmla="*/ 3367 h 5017"/>
                <a:gd name="T4" fmla="*/ 2284 w 2850"/>
                <a:gd name="T5" fmla="*/ 3367 h 5017"/>
                <a:gd name="T6" fmla="*/ 2284 w 2850"/>
                <a:gd name="T7" fmla="*/ 2709 h 5017"/>
                <a:gd name="T8" fmla="*/ 1624 w 2850"/>
                <a:gd name="T9" fmla="*/ 2709 h 5017"/>
                <a:gd name="T10" fmla="*/ 568 w 2850"/>
                <a:gd name="T11" fmla="*/ 2709 h 5017"/>
                <a:gd name="T12" fmla="*/ 568 w 2850"/>
                <a:gd name="T13" fmla="*/ 3367 h 5017"/>
                <a:gd name="T14" fmla="*/ 1226 w 2850"/>
                <a:gd name="T15" fmla="*/ 3367 h 5017"/>
                <a:gd name="T16" fmla="*/ 1226 w 2850"/>
                <a:gd name="T17" fmla="*/ 2709 h 5017"/>
                <a:gd name="T18" fmla="*/ 568 w 2850"/>
                <a:gd name="T19" fmla="*/ 2709 h 5017"/>
                <a:gd name="T20" fmla="*/ 1624 w 2850"/>
                <a:gd name="T21" fmla="*/ 1650 h 5017"/>
                <a:gd name="T22" fmla="*/ 1624 w 2850"/>
                <a:gd name="T23" fmla="*/ 2308 h 5017"/>
                <a:gd name="T24" fmla="*/ 2284 w 2850"/>
                <a:gd name="T25" fmla="*/ 2308 h 5017"/>
                <a:gd name="T26" fmla="*/ 2284 w 2850"/>
                <a:gd name="T27" fmla="*/ 1650 h 5017"/>
                <a:gd name="T28" fmla="*/ 1624 w 2850"/>
                <a:gd name="T29" fmla="*/ 1650 h 5017"/>
                <a:gd name="T30" fmla="*/ 568 w 2850"/>
                <a:gd name="T31" fmla="*/ 1650 h 5017"/>
                <a:gd name="T32" fmla="*/ 568 w 2850"/>
                <a:gd name="T33" fmla="*/ 2308 h 5017"/>
                <a:gd name="T34" fmla="*/ 1226 w 2850"/>
                <a:gd name="T35" fmla="*/ 2308 h 5017"/>
                <a:gd name="T36" fmla="*/ 1226 w 2850"/>
                <a:gd name="T37" fmla="*/ 1650 h 5017"/>
                <a:gd name="T38" fmla="*/ 568 w 2850"/>
                <a:gd name="T39" fmla="*/ 1650 h 5017"/>
                <a:gd name="T40" fmla="*/ 1624 w 2850"/>
                <a:gd name="T41" fmla="*/ 590 h 5017"/>
                <a:gd name="T42" fmla="*/ 1624 w 2850"/>
                <a:gd name="T43" fmla="*/ 1249 h 5017"/>
                <a:gd name="T44" fmla="*/ 2284 w 2850"/>
                <a:gd name="T45" fmla="*/ 1249 h 5017"/>
                <a:gd name="T46" fmla="*/ 2284 w 2850"/>
                <a:gd name="T47" fmla="*/ 590 h 5017"/>
                <a:gd name="T48" fmla="*/ 1624 w 2850"/>
                <a:gd name="T49" fmla="*/ 590 h 5017"/>
                <a:gd name="T50" fmla="*/ 568 w 2850"/>
                <a:gd name="T51" fmla="*/ 590 h 5017"/>
                <a:gd name="T52" fmla="*/ 568 w 2850"/>
                <a:gd name="T53" fmla="*/ 1249 h 5017"/>
                <a:gd name="T54" fmla="*/ 1226 w 2850"/>
                <a:gd name="T55" fmla="*/ 1249 h 5017"/>
                <a:gd name="T56" fmla="*/ 1226 w 2850"/>
                <a:gd name="T57" fmla="*/ 590 h 5017"/>
                <a:gd name="T58" fmla="*/ 568 w 2850"/>
                <a:gd name="T59" fmla="*/ 590 h 5017"/>
                <a:gd name="T60" fmla="*/ 0 w 2850"/>
                <a:gd name="T61" fmla="*/ 0 h 5017"/>
                <a:gd name="T62" fmla="*/ 2850 w 2850"/>
                <a:gd name="T63" fmla="*/ 0 h 5017"/>
                <a:gd name="T64" fmla="*/ 2850 w 2850"/>
                <a:gd name="T65" fmla="*/ 5017 h 5017"/>
                <a:gd name="T66" fmla="*/ 1754 w 2850"/>
                <a:gd name="T67" fmla="*/ 5017 h 5017"/>
                <a:gd name="T68" fmla="*/ 1754 w 2850"/>
                <a:gd name="T69" fmla="*/ 3896 h 5017"/>
                <a:gd name="T70" fmla="*/ 1096 w 2850"/>
                <a:gd name="T71" fmla="*/ 3896 h 5017"/>
                <a:gd name="T72" fmla="*/ 1096 w 2850"/>
                <a:gd name="T73" fmla="*/ 5017 h 5017"/>
                <a:gd name="T74" fmla="*/ 0 w 2850"/>
                <a:gd name="T75" fmla="*/ 5017 h 5017"/>
                <a:gd name="T76" fmla="*/ 0 w 2850"/>
                <a:gd name="T77" fmla="*/ 0 h 5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0" h="5017">
                  <a:moveTo>
                    <a:pt x="1624" y="2709"/>
                  </a:moveTo>
                  <a:lnTo>
                    <a:pt x="1624" y="3367"/>
                  </a:lnTo>
                  <a:lnTo>
                    <a:pt x="2284" y="3367"/>
                  </a:lnTo>
                  <a:lnTo>
                    <a:pt x="2284" y="2709"/>
                  </a:lnTo>
                  <a:lnTo>
                    <a:pt x="1624" y="2709"/>
                  </a:lnTo>
                  <a:close/>
                  <a:moveTo>
                    <a:pt x="568" y="2709"/>
                  </a:moveTo>
                  <a:lnTo>
                    <a:pt x="568" y="3367"/>
                  </a:lnTo>
                  <a:lnTo>
                    <a:pt x="1226" y="3367"/>
                  </a:lnTo>
                  <a:lnTo>
                    <a:pt x="1226" y="2709"/>
                  </a:lnTo>
                  <a:lnTo>
                    <a:pt x="568" y="2709"/>
                  </a:lnTo>
                  <a:close/>
                  <a:moveTo>
                    <a:pt x="1624" y="1650"/>
                  </a:moveTo>
                  <a:lnTo>
                    <a:pt x="1624" y="2308"/>
                  </a:lnTo>
                  <a:lnTo>
                    <a:pt x="2284" y="2308"/>
                  </a:lnTo>
                  <a:lnTo>
                    <a:pt x="2284" y="1650"/>
                  </a:lnTo>
                  <a:lnTo>
                    <a:pt x="1624" y="1650"/>
                  </a:lnTo>
                  <a:close/>
                  <a:moveTo>
                    <a:pt x="568" y="1650"/>
                  </a:moveTo>
                  <a:lnTo>
                    <a:pt x="568" y="2308"/>
                  </a:lnTo>
                  <a:lnTo>
                    <a:pt x="1226" y="2308"/>
                  </a:lnTo>
                  <a:lnTo>
                    <a:pt x="1226" y="1650"/>
                  </a:lnTo>
                  <a:lnTo>
                    <a:pt x="568" y="1650"/>
                  </a:lnTo>
                  <a:close/>
                  <a:moveTo>
                    <a:pt x="1624" y="590"/>
                  </a:moveTo>
                  <a:lnTo>
                    <a:pt x="1624" y="1249"/>
                  </a:lnTo>
                  <a:lnTo>
                    <a:pt x="2284" y="1249"/>
                  </a:lnTo>
                  <a:lnTo>
                    <a:pt x="2284" y="590"/>
                  </a:lnTo>
                  <a:lnTo>
                    <a:pt x="1624" y="590"/>
                  </a:lnTo>
                  <a:close/>
                  <a:moveTo>
                    <a:pt x="568" y="590"/>
                  </a:moveTo>
                  <a:lnTo>
                    <a:pt x="568" y="1249"/>
                  </a:lnTo>
                  <a:lnTo>
                    <a:pt x="1226" y="1249"/>
                  </a:lnTo>
                  <a:lnTo>
                    <a:pt x="1226" y="590"/>
                  </a:lnTo>
                  <a:lnTo>
                    <a:pt x="568" y="590"/>
                  </a:lnTo>
                  <a:close/>
                  <a:moveTo>
                    <a:pt x="0" y="0"/>
                  </a:moveTo>
                  <a:lnTo>
                    <a:pt x="2850" y="0"/>
                  </a:lnTo>
                  <a:lnTo>
                    <a:pt x="2850" y="5017"/>
                  </a:lnTo>
                  <a:lnTo>
                    <a:pt x="1754" y="5017"/>
                  </a:lnTo>
                  <a:lnTo>
                    <a:pt x="1754" y="3896"/>
                  </a:lnTo>
                  <a:lnTo>
                    <a:pt x="1096" y="3896"/>
                  </a:lnTo>
                  <a:lnTo>
                    <a:pt x="1096" y="5017"/>
                  </a:lnTo>
                  <a:lnTo>
                    <a:pt x="0" y="5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6967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72361" y="162034"/>
            <a:ext cx="268548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2,3</a:t>
            </a:r>
            <a:r>
              <a:rPr lang="ko-KR" altLang="en-US" sz="3500" dirty="0">
                <a:solidFill>
                  <a:srgbClr val="EEB73C"/>
                </a:solidFill>
                <a:latin typeface="KoPub돋움체 Light"/>
                <a:ea typeface="KoPub돋움체 Light"/>
              </a:rPr>
              <a:t>교시</a:t>
            </a: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>
          <a:xfrm>
            <a:off x="187994" y="170916"/>
            <a:ext cx="540722" cy="561939"/>
            <a:chOff x="1917" y="699"/>
            <a:chExt cx="1784" cy="1854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>
            <a:xfrm>
              <a:off x="1917" y="699"/>
              <a:ext cx="1784" cy="1854"/>
            </a:xfrm>
            <a:custGeom>
              <a:avLst/>
              <a:gdLst>
                <a:gd name="T0" fmla="*/ 1 w 3567"/>
                <a:gd name="T1" fmla="*/ 2570 h 3709"/>
                <a:gd name="T2" fmla="*/ 1 w 3567"/>
                <a:gd name="T3" fmla="*/ 1139 h 3709"/>
                <a:gd name="T4" fmla="*/ 1 w 3567"/>
                <a:gd name="T5" fmla="*/ 1139 h 3709"/>
                <a:gd name="T6" fmla="*/ 1870 w 3567"/>
                <a:gd name="T7" fmla="*/ 6 h 3709"/>
                <a:gd name="T8" fmla="*/ 2184 w 3567"/>
                <a:gd name="T9" fmla="*/ 60 h 3709"/>
                <a:gd name="T10" fmla="*/ 2488 w 3567"/>
                <a:gd name="T11" fmla="*/ 169 h 3709"/>
                <a:gd name="T12" fmla="*/ 2764 w 3567"/>
                <a:gd name="T13" fmla="*/ 325 h 3709"/>
                <a:gd name="T14" fmla="*/ 3006 w 3567"/>
                <a:gd name="T15" fmla="*/ 525 h 3709"/>
                <a:gd name="T16" fmla="*/ 3211 w 3567"/>
                <a:gd name="T17" fmla="*/ 762 h 3709"/>
                <a:gd name="T18" fmla="*/ 3374 w 3567"/>
                <a:gd name="T19" fmla="*/ 1029 h 3709"/>
                <a:gd name="T20" fmla="*/ 3490 w 3567"/>
                <a:gd name="T21" fmla="*/ 1323 h 3709"/>
                <a:gd name="T22" fmla="*/ 3555 w 3567"/>
                <a:gd name="T23" fmla="*/ 1636 h 3709"/>
                <a:gd name="T24" fmla="*/ 3564 w 3567"/>
                <a:gd name="T25" fmla="*/ 1965 h 3709"/>
                <a:gd name="T26" fmla="*/ 3517 w 3567"/>
                <a:gd name="T27" fmla="*/ 2284 h 3709"/>
                <a:gd name="T28" fmla="*/ 3418 w 3567"/>
                <a:gd name="T29" fmla="*/ 2586 h 3709"/>
                <a:gd name="T30" fmla="*/ 3270 w 3567"/>
                <a:gd name="T31" fmla="*/ 2862 h 3709"/>
                <a:gd name="T32" fmla="*/ 3078 w 3567"/>
                <a:gd name="T33" fmla="*/ 3109 h 3709"/>
                <a:gd name="T34" fmla="*/ 2849 w 3567"/>
                <a:gd name="T35" fmla="*/ 3321 h 3709"/>
                <a:gd name="T36" fmla="*/ 2584 w 3567"/>
                <a:gd name="T37" fmla="*/ 3493 h 3709"/>
                <a:gd name="T38" fmla="*/ 2289 w 3567"/>
                <a:gd name="T39" fmla="*/ 3618 h 3709"/>
                <a:gd name="T40" fmla="*/ 1973 w 3567"/>
                <a:gd name="T41" fmla="*/ 3691 h 3709"/>
                <a:gd name="T42" fmla="*/ 1664 w 3567"/>
                <a:gd name="T43" fmla="*/ 3709 h 3709"/>
                <a:gd name="T44" fmla="*/ 1361 w 3567"/>
                <a:gd name="T45" fmla="*/ 3676 h 3709"/>
                <a:gd name="T46" fmla="*/ 1070 w 3567"/>
                <a:gd name="T47" fmla="*/ 3595 h 3709"/>
                <a:gd name="T48" fmla="*/ 799 w 3567"/>
                <a:gd name="T49" fmla="*/ 3469 h 3709"/>
                <a:gd name="T50" fmla="*/ 550 w 3567"/>
                <a:gd name="T51" fmla="*/ 3300 h 3709"/>
                <a:gd name="T52" fmla="*/ 330 w 3567"/>
                <a:gd name="T53" fmla="*/ 3093 h 3709"/>
                <a:gd name="T54" fmla="*/ 145 w 3567"/>
                <a:gd name="T55" fmla="*/ 2848 h 3709"/>
                <a:gd name="T56" fmla="*/ 1 w 3567"/>
                <a:gd name="T57" fmla="*/ 2570 h 3709"/>
                <a:gd name="T58" fmla="*/ 164 w 3567"/>
                <a:gd name="T59" fmla="*/ 2781 h 3709"/>
                <a:gd name="T60" fmla="*/ 364 w 3567"/>
                <a:gd name="T61" fmla="*/ 2953 h 3709"/>
                <a:gd name="T62" fmla="*/ 594 w 3567"/>
                <a:gd name="T63" fmla="*/ 3082 h 3709"/>
                <a:gd name="T64" fmla="*/ 845 w 3567"/>
                <a:gd name="T65" fmla="*/ 3166 h 3709"/>
                <a:gd name="T66" fmla="*/ 1111 w 3567"/>
                <a:gd name="T67" fmla="*/ 3197 h 3709"/>
                <a:gd name="T68" fmla="*/ 1374 w 3567"/>
                <a:gd name="T69" fmla="*/ 3177 h 3709"/>
                <a:gd name="T70" fmla="*/ 1628 w 3567"/>
                <a:gd name="T71" fmla="*/ 3105 h 3709"/>
                <a:gd name="T72" fmla="*/ 1862 w 3567"/>
                <a:gd name="T73" fmla="*/ 2984 h 3709"/>
                <a:gd name="T74" fmla="*/ 2475 w 3567"/>
                <a:gd name="T75" fmla="*/ 1972 h 3709"/>
                <a:gd name="T76" fmla="*/ 2477 w 3567"/>
                <a:gd name="T77" fmla="*/ 1761 h 3709"/>
                <a:gd name="T78" fmla="*/ 2430 w 3567"/>
                <a:gd name="T79" fmla="*/ 1488 h 3709"/>
                <a:gd name="T80" fmla="*/ 2331 w 3567"/>
                <a:gd name="T81" fmla="*/ 1237 h 3709"/>
                <a:gd name="T82" fmla="*/ 2183 w 3567"/>
                <a:gd name="T83" fmla="*/ 1012 h 3709"/>
                <a:gd name="T84" fmla="*/ 1994 w 3567"/>
                <a:gd name="T85" fmla="*/ 820 h 3709"/>
                <a:gd name="T86" fmla="*/ 1768 w 3567"/>
                <a:gd name="T87" fmla="*/ 668 h 3709"/>
                <a:gd name="T88" fmla="*/ 1509 w 3567"/>
                <a:gd name="T89" fmla="*/ 563 h 3709"/>
                <a:gd name="T90" fmla="*/ 1249 w 3567"/>
                <a:gd name="T91" fmla="*/ 516 h 3709"/>
                <a:gd name="T92" fmla="*/ 991 w 3567"/>
                <a:gd name="T93" fmla="*/ 519 h 3709"/>
                <a:gd name="T94" fmla="*/ 740 w 3567"/>
                <a:gd name="T95" fmla="*/ 571 h 3709"/>
                <a:gd name="T96" fmla="*/ 505 w 3567"/>
                <a:gd name="T97" fmla="*/ 669 h 3709"/>
                <a:gd name="T98" fmla="*/ 290 w 3567"/>
                <a:gd name="T99" fmla="*/ 812 h 3709"/>
                <a:gd name="T100" fmla="*/ 105 w 3567"/>
                <a:gd name="T101" fmla="*/ 995 h 3709"/>
                <a:gd name="T102" fmla="*/ 44 w 3567"/>
                <a:gd name="T103" fmla="*/ 1042 h 3709"/>
                <a:gd name="T104" fmla="*/ 203 w 3567"/>
                <a:gd name="T105" fmla="*/ 775 h 3709"/>
                <a:gd name="T106" fmla="*/ 400 w 3567"/>
                <a:gd name="T107" fmla="*/ 543 h 3709"/>
                <a:gd name="T108" fmla="*/ 630 w 3567"/>
                <a:gd name="T109" fmla="*/ 348 h 3709"/>
                <a:gd name="T110" fmla="*/ 886 w 3567"/>
                <a:gd name="T111" fmla="*/ 193 h 3709"/>
                <a:gd name="T112" fmla="*/ 1166 w 3567"/>
                <a:gd name="T113" fmla="*/ 81 h 3709"/>
                <a:gd name="T114" fmla="*/ 1460 w 3567"/>
                <a:gd name="T115" fmla="*/ 16 h 3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7" h="3709">
                  <a:moveTo>
                    <a:pt x="0" y="2569"/>
                  </a:moveTo>
                  <a:lnTo>
                    <a:pt x="1" y="2570"/>
                  </a:lnTo>
                  <a:lnTo>
                    <a:pt x="1" y="2570"/>
                  </a:lnTo>
                  <a:lnTo>
                    <a:pt x="0" y="2569"/>
                  </a:lnTo>
                  <a:lnTo>
                    <a:pt x="0" y="2569"/>
                  </a:lnTo>
                  <a:close/>
                  <a:moveTo>
                    <a:pt x="1" y="1139"/>
                  </a:moveTo>
                  <a:lnTo>
                    <a:pt x="0" y="1140"/>
                  </a:lnTo>
                  <a:lnTo>
                    <a:pt x="0" y="1140"/>
                  </a:lnTo>
                  <a:lnTo>
                    <a:pt x="1" y="1139"/>
                  </a:lnTo>
                  <a:close/>
                  <a:moveTo>
                    <a:pt x="1664" y="0"/>
                  </a:moveTo>
                  <a:lnTo>
                    <a:pt x="1766" y="0"/>
                  </a:lnTo>
                  <a:lnTo>
                    <a:pt x="1870" y="6"/>
                  </a:lnTo>
                  <a:lnTo>
                    <a:pt x="1973" y="18"/>
                  </a:lnTo>
                  <a:lnTo>
                    <a:pt x="2077" y="35"/>
                  </a:lnTo>
                  <a:lnTo>
                    <a:pt x="2184" y="60"/>
                  </a:lnTo>
                  <a:lnTo>
                    <a:pt x="2289" y="91"/>
                  </a:lnTo>
                  <a:lnTo>
                    <a:pt x="2390" y="127"/>
                  </a:lnTo>
                  <a:lnTo>
                    <a:pt x="2488" y="169"/>
                  </a:lnTo>
                  <a:lnTo>
                    <a:pt x="2584" y="216"/>
                  </a:lnTo>
                  <a:lnTo>
                    <a:pt x="2675" y="269"/>
                  </a:lnTo>
                  <a:lnTo>
                    <a:pt x="2764" y="325"/>
                  </a:lnTo>
                  <a:lnTo>
                    <a:pt x="2849" y="387"/>
                  </a:lnTo>
                  <a:lnTo>
                    <a:pt x="2930" y="454"/>
                  </a:lnTo>
                  <a:lnTo>
                    <a:pt x="3006" y="525"/>
                  </a:lnTo>
                  <a:lnTo>
                    <a:pt x="3078" y="600"/>
                  </a:lnTo>
                  <a:lnTo>
                    <a:pt x="3147" y="678"/>
                  </a:lnTo>
                  <a:lnTo>
                    <a:pt x="3211" y="762"/>
                  </a:lnTo>
                  <a:lnTo>
                    <a:pt x="3270" y="847"/>
                  </a:lnTo>
                  <a:lnTo>
                    <a:pt x="3324" y="936"/>
                  </a:lnTo>
                  <a:lnTo>
                    <a:pt x="3374" y="1029"/>
                  </a:lnTo>
                  <a:lnTo>
                    <a:pt x="3418" y="1124"/>
                  </a:lnTo>
                  <a:lnTo>
                    <a:pt x="3456" y="1221"/>
                  </a:lnTo>
                  <a:lnTo>
                    <a:pt x="3490" y="1323"/>
                  </a:lnTo>
                  <a:lnTo>
                    <a:pt x="3517" y="1425"/>
                  </a:lnTo>
                  <a:lnTo>
                    <a:pt x="3539" y="1530"/>
                  </a:lnTo>
                  <a:lnTo>
                    <a:pt x="3555" y="1636"/>
                  </a:lnTo>
                  <a:lnTo>
                    <a:pt x="3564" y="1745"/>
                  </a:lnTo>
                  <a:lnTo>
                    <a:pt x="3567" y="1854"/>
                  </a:lnTo>
                  <a:lnTo>
                    <a:pt x="3564" y="1965"/>
                  </a:lnTo>
                  <a:lnTo>
                    <a:pt x="3555" y="2073"/>
                  </a:lnTo>
                  <a:lnTo>
                    <a:pt x="3539" y="2179"/>
                  </a:lnTo>
                  <a:lnTo>
                    <a:pt x="3517" y="2284"/>
                  </a:lnTo>
                  <a:lnTo>
                    <a:pt x="3490" y="2386"/>
                  </a:lnTo>
                  <a:lnTo>
                    <a:pt x="3456" y="2488"/>
                  </a:lnTo>
                  <a:lnTo>
                    <a:pt x="3418" y="2586"/>
                  </a:lnTo>
                  <a:lnTo>
                    <a:pt x="3374" y="2680"/>
                  </a:lnTo>
                  <a:lnTo>
                    <a:pt x="3324" y="2773"/>
                  </a:lnTo>
                  <a:lnTo>
                    <a:pt x="3270" y="2862"/>
                  </a:lnTo>
                  <a:lnTo>
                    <a:pt x="3211" y="2947"/>
                  </a:lnTo>
                  <a:lnTo>
                    <a:pt x="3147" y="3031"/>
                  </a:lnTo>
                  <a:lnTo>
                    <a:pt x="3078" y="3109"/>
                  </a:lnTo>
                  <a:lnTo>
                    <a:pt x="3006" y="3184"/>
                  </a:lnTo>
                  <a:lnTo>
                    <a:pt x="2930" y="3255"/>
                  </a:lnTo>
                  <a:lnTo>
                    <a:pt x="2849" y="3321"/>
                  </a:lnTo>
                  <a:lnTo>
                    <a:pt x="2764" y="3383"/>
                  </a:lnTo>
                  <a:lnTo>
                    <a:pt x="2675" y="3441"/>
                  </a:lnTo>
                  <a:lnTo>
                    <a:pt x="2584" y="3493"/>
                  </a:lnTo>
                  <a:lnTo>
                    <a:pt x="2488" y="3540"/>
                  </a:lnTo>
                  <a:lnTo>
                    <a:pt x="2390" y="3582"/>
                  </a:lnTo>
                  <a:lnTo>
                    <a:pt x="2289" y="3618"/>
                  </a:lnTo>
                  <a:lnTo>
                    <a:pt x="2184" y="3649"/>
                  </a:lnTo>
                  <a:lnTo>
                    <a:pt x="2077" y="3674"/>
                  </a:lnTo>
                  <a:lnTo>
                    <a:pt x="1973" y="3691"/>
                  </a:lnTo>
                  <a:lnTo>
                    <a:pt x="1870" y="3703"/>
                  </a:lnTo>
                  <a:lnTo>
                    <a:pt x="1766" y="3709"/>
                  </a:lnTo>
                  <a:lnTo>
                    <a:pt x="1664" y="3709"/>
                  </a:lnTo>
                  <a:lnTo>
                    <a:pt x="1561" y="3704"/>
                  </a:lnTo>
                  <a:lnTo>
                    <a:pt x="1460" y="3693"/>
                  </a:lnTo>
                  <a:lnTo>
                    <a:pt x="1361" y="3676"/>
                  </a:lnTo>
                  <a:lnTo>
                    <a:pt x="1263" y="3655"/>
                  </a:lnTo>
                  <a:lnTo>
                    <a:pt x="1166" y="3628"/>
                  </a:lnTo>
                  <a:lnTo>
                    <a:pt x="1070" y="3595"/>
                  </a:lnTo>
                  <a:lnTo>
                    <a:pt x="978" y="3558"/>
                  </a:lnTo>
                  <a:lnTo>
                    <a:pt x="886" y="3516"/>
                  </a:lnTo>
                  <a:lnTo>
                    <a:pt x="799" y="3469"/>
                  </a:lnTo>
                  <a:lnTo>
                    <a:pt x="713" y="3417"/>
                  </a:lnTo>
                  <a:lnTo>
                    <a:pt x="630" y="3361"/>
                  </a:lnTo>
                  <a:lnTo>
                    <a:pt x="550" y="3300"/>
                  </a:lnTo>
                  <a:lnTo>
                    <a:pt x="473" y="3236"/>
                  </a:lnTo>
                  <a:lnTo>
                    <a:pt x="400" y="3166"/>
                  </a:lnTo>
                  <a:lnTo>
                    <a:pt x="330" y="3093"/>
                  </a:lnTo>
                  <a:lnTo>
                    <a:pt x="265" y="3015"/>
                  </a:lnTo>
                  <a:lnTo>
                    <a:pt x="203" y="2934"/>
                  </a:lnTo>
                  <a:lnTo>
                    <a:pt x="145" y="2848"/>
                  </a:lnTo>
                  <a:lnTo>
                    <a:pt x="92" y="2759"/>
                  </a:lnTo>
                  <a:lnTo>
                    <a:pt x="44" y="2667"/>
                  </a:lnTo>
                  <a:lnTo>
                    <a:pt x="1" y="2570"/>
                  </a:lnTo>
                  <a:lnTo>
                    <a:pt x="51" y="2644"/>
                  </a:lnTo>
                  <a:lnTo>
                    <a:pt x="106" y="2715"/>
                  </a:lnTo>
                  <a:lnTo>
                    <a:pt x="164" y="2781"/>
                  </a:lnTo>
                  <a:lnTo>
                    <a:pt x="227" y="2842"/>
                  </a:lnTo>
                  <a:lnTo>
                    <a:pt x="294" y="2900"/>
                  </a:lnTo>
                  <a:lnTo>
                    <a:pt x="364" y="2953"/>
                  </a:lnTo>
                  <a:lnTo>
                    <a:pt x="437" y="3001"/>
                  </a:lnTo>
                  <a:lnTo>
                    <a:pt x="514" y="3044"/>
                  </a:lnTo>
                  <a:lnTo>
                    <a:pt x="594" y="3082"/>
                  </a:lnTo>
                  <a:lnTo>
                    <a:pt x="675" y="3116"/>
                  </a:lnTo>
                  <a:lnTo>
                    <a:pt x="759" y="3143"/>
                  </a:lnTo>
                  <a:lnTo>
                    <a:pt x="845" y="3166"/>
                  </a:lnTo>
                  <a:lnTo>
                    <a:pt x="933" y="3183"/>
                  </a:lnTo>
                  <a:lnTo>
                    <a:pt x="1022" y="3193"/>
                  </a:lnTo>
                  <a:lnTo>
                    <a:pt x="1111" y="3197"/>
                  </a:lnTo>
                  <a:lnTo>
                    <a:pt x="1200" y="3196"/>
                  </a:lnTo>
                  <a:lnTo>
                    <a:pt x="1287" y="3189"/>
                  </a:lnTo>
                  <a:lnTo>
                    <a:pt x="1374" y="3177"/>
                  </a:lnTo>
                  <a:lnTo>
                    <a:pt x="1460" y="3158"/>
                  </a:lnTo>
                  <a:lnTo>
                    <a:pt x="1544" y="3134"/>
                  </a:lnTo>
                  <a:lnTo>
                    <a:pt x="1628" y="3105"/>
                  </a:lnTo>
                  <a:lnTo>
                    <a:pt x="1708" y="3070"/>
                  </a:lnTo>
                  <a:lnTo>
                    <a:pt x="1786" y="3029"/>
                  </a:lnTo>
                  <a:lnTo>
                    <a:pt x="1862" y="2984"/>
                  </a:lnTo>
                  <a:lnTo>
                    <a:pt x="1935" y="2934"/>
                  </a:lnTo>
                  <a:lnTo>
                    <a:pt x="2006" y="2879"/>
                  </a:lnTo>
                  <a:lnTo>
                    <a:pt x="2475" y="1972"/>
                  </a:lnTo>
                  <a:lnTo>
                    <a:pt x="2479" y="1913"/>
                  </a:lnTo>
                  <a:lnTo>
                    <a:pt x="2480" y="1854"/>
                  </a:lnTo>
                  <a:lnTo>
                    <a:pt x="2477" y="1761"/>
                  </a:lnTo>
                  <a:lnTo>
                    <a:pt x="2468" y="1668"/>
                  </a:lnTo>
                  <a:lnTo>
                    <a:pt x="2451" y="1577"/>
                  </a:lnTo>
                  <a:lnTo>
                    <a:pt x="2430" y="1488"/>
                  </a:lnTo>
                  <a:lnTo>
                    <a:pt x="2403" y="1403"/>
                  </a:lnTo>
                  <a:lnTo>
                    <a:pt x="2369" y="1318"/>
                  </a:lnTo>
                  <a:lnTo>
                    <a:pt x="2331" y="1237"/>
                  </a:lnTo>
                  <a:lnTo>
                    <a:pt x="2287" y="1158"/>
                  </a:lnTo>
                  <a:lnTo>
                    <a:pt x="2237" y="1083"/>
                  </a:lnTo>
                  <a:lnTo>
                    <a:pt x="2183" y="1012"/>
                  </a:lnTo>
                  <a:lnTo>
                    <a:pt x="2124" y="943"/>
                  </a:lnTo>
                  <a:lnTo>
                    <a:pt x="2061" y="880"/>
                  </a:lnTo>
                  <a:lnTo>
                    <a:pt x="1994" y="820"/>
                  </a:lnTo>
                  <a:lnTo>
                    <a:pt x="1923" y="764"/>
                  </a:lnTo>
                  <a:lnTo>
                    <a:pt x="1847" y="714"/>
                  </a:lnTo>
                  <a:lnTo>
                    <a:pt x="1768" y="668"/>
                  </a:lnTo>
                  <a:lnTo>
                    <a:pt x="1685" y="627"/>
                  </a:lnTo>
                  <a:lnTo>
                    <a:pt x="1599" y="593"/>
                  </a:lnTo>
                  <a:lnTo>
                    <a:pt x="1509" y="563"/>
                  </a:lnTo>
                  <a:lnTo>
                    <a:pt x="1424" y="542"/>
                  </a:lnTo>
                  <a:lnTo>
                    <a:pt x="1337" y="526"/>
                  </a:lnTo>
                  <a:lnTo>
                    <a:pt x="1249" y="516"/>
                  </a:lnTo>
                  <a:lnTo>
                    <a:pt x="1162" y="511"/>
                  </a:lnTo>
                  <a:lnTo>
                    <a:pt x="1077" y="513"/>
                  </a:lnTo>
                  <a:lnTo>
                    <a:pt x="991" y="519"/>
                  </a:lnTo>
                  <a:lnTo>
                    <a:pt x="906" y="531"/>
                  </a:lnTo>
                  <a:lnTo>
                    <a:pt x="822" y="549"/>
                  </a:lnTo>
                  <a:lnTo>
                    <a:pt x="740" y="571"/>
                  </a:lnTo>
                  <a:lnTo>
                    <a:pt x="659" y="599"/>
                  </a:lnTo>
                  <a:lnTo>
                    <a:pt x="581" y="632"/>
                  </a:lnTo>
                  <a:lnTo>
                    <a:pt x="505" y="669"/>
                  </a:lnTo>
                  <a:lnTo>
                    <a:pt x="430" y="712"/>
                  </a:lnTo>
                  <a:lnTo>
                    <a:pt x="359" y="759"/>
                  </a:lnTo>
                  <a:lnTo>
                    <a:pt x="290" y="812"/>
                  </a:lnTo>
                  <a:lnTo>
                    <a:pt x="225" y="869"/>
                  </a:lnTo>
                  <a:lnTo>
                    <a:pt x="163" y="929"/>
                  </a:lnTo>
                  <a:lnTo>
                    <a:pt x="105" y="995"/>
                  </a:lnTo>
                  <a:lnTo>
                    <a:pt x="51" y="1065"/>
                  </a:lnTo>
                  <a:lnTo>
                    <a:pt x="1" y="1139"/>
                  </a:lnTo>
                  <a:lnTo>
                    <a:pt x="44" y="1042"/>
                  </a:lnTo>
                  <a:lnTo>
                    <a:pt x="92" y="950"/>
                  </a:lnTo>
                  <a:lnTo>
                    <a:pt x="145" y="861"/>
                  </a:lnTo>
                  <a:lnTo>
                    <a:pt x="203" y="775"/>
                  </a:lnTo>
                  <a:lnTo>
                    <a:pt x="265" y="694"/>
                  </a:lnTo>
                  <a:lnTo>
                    <a:pt x="330" y="616"/>
                  </a:lnTo>
                  <a:lnTo>
                    <a:pt x="400" y="543"/>
                  </a:lnTo>
                  <a:lnTo>
                    <a:pt x="473" y="473"/>
                  </a:lnTo>
                  <a:lnTo>
                    <a:pt x="550" y="409"/>
                  </a:lnTo>
                  <a:lnTo>
                    <a:pt x="630" y="348"/>
                  </a:lnTo>
                  <a:lnTo>
                    <a:pt x="713" y="292"/>
                  </a:lnTo>
                  <a:lnTo>
                    <a:pt x="799" y="240"/>
                  </a:lnTo>
                  <a:lnTo>
                    <a:pt x="886" y="193"/>
                  </a:lnTo>
                  <a:lnTo>
                    <a:pt x="978" y="151"/>
                  </a:lnTo>
                  <a:lnTo>
                    <a:pt x="1070" y="114"/>
                  </a:lnTo>
                  <a:lnTo>
                    <a:pt x="1166" y="81"/>
                  </a:lnTo>
                  <a:lnTo>
                    <a:pt x="1263" y="54"/>
                  </a:lnTo>
                  <a:lnTo>
                    <a:pt x="1361" y="33"/>
                  </a:lnTo>
                  <a:lnTo>
                    <a:pt x="1460" y="16"/>
                  </a:lnTo>
                  <a:lnTo>
                    <a:pt x="1561" y="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1CA36"/>
            </a:solidFill>
            <a:ln w="0">
              <a:solidFill>
                <a:srgbClr val="F1CA36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4" name="Freeform 7"/>
            <p:cNvSpPr/>
            <p:nvPr/>
          </p:nvSpPr>
          <p:spPr>
            <a:xfrm>
              <a:off x="3328" y="1050"/>
              <a:ext cx="179" cy="224"/>
            </a:xfrm>
            <a:custGeom>
              <a:avLst/>
              <a:gdLst>
                <a:gd name="T0" fmla="*/ 66 w 358"/>
                <a:gd name="T1" fmla="*/ 0 h 447"/>
                <a:gd name="T2" fmla="*/ 82 w 358"/>
                <a:gd name="T3" fmla="*/ 2 h 447"/>
                <a:gd name="T4" fmla="*/ 98 w 358"/>
                <a:gd name="T5" fmla="*/ 10 h 447"/>
                <a:gd name="T6" fmla="*/ 110 w 358"/>
                <a:gd name="T7" fmla="*/ 20 h 447"/>
                <a:gd name="T8" fmla="*/ 178 w 358"/>
                <a:gd name="T9" fmla="*/ 98 h 447"/>
                <a:gd name="T10" fmla="*/ 241 w 358"/>
                <a:gd name="T11" fmla="*/ 179 h 447"/>
                <a:gd name="T12" fmla="*/ 298 w 358"/>
                <a:gd name="T13" fmla="*/ 265 h 447"/>
                <a:gd name="T14" fmla="*/ 350 w 358"/>
                <a:gd name="T15" fmla="*/ 353 h 447"/>
                <a:gd name="T16" fmla="*/ 357 w 358"/>
                <a:gd name="T17" fmla="*/ 368 h 447"/>
                <a:gd name="T18" fmla="*/ 358 w 358"/>
                <a:gd name="T19" fmla="*/ 384 h 447"/>
                <a:gd name="T20" fmla="*/ 355 w 358"/>
                <a:gd name="T21" fmla="*/ 401 h 447"/>
                <a:gd name="T22" fmla="*/ 349 w 358"/>
                <a:gd name="T23" fmla="*/ 416 h 447"/>
                <a:gd name="T24" fmla="*/ 339 w 358"/>
                <a:gd name="T25" fmla="*/ 429 h 447"/>
                <a:gd name="T26" fmla="*/ 326 w 358"/>
                <a:gd name="T27" fmla="*/ 439 h 447"/>
                <a:gd name="T28" fmla="*/ 310 w 358"/>
                <a:gd name="T29" fmla="*/ 445 h 447"/>
                <a:gd name="T30" fmla="*/ 295 w 358"/>
                <a:gd name="T31" fmla="*/ 447 h 447"/>
                <a:gd name="T32" fmla="*/ 278 w 358"/>
                <a:gd name="T33" fmla="*/ 445 h 447"/>
                <a:gd name="T34" fmla="*/ 262 w 358"/>
                <a:gd name="T35" fmla="*/ 438 h 447"/>
                <a:gd name="T36" fmla="*/ 248 w 358"/>
                <a:gd name="T37" fmla="*/ 428 h 447"/>
                <a:gd name="T38" fmla="*/ 238 w 358"/>
                <a:gd name="T39" fmla="*/ 415 h 447"/>
                <a:gd name="T40" fmla="*/ 190 w 358"/>
                <a:gd name="T41" fmla="*/ 332 h 447"/>
                <a:gd name="T42" fmla="*/ 137 w 358"/>
                <a:gd name="T43" fmla="*/ 255 h 447"/>
                <a:gd name="T44" fmla="*/ 78 w 358"/>
                <a:gd name="T45" fmla="*/ 179 h 447"/>
                <a:gd name="T46" fmla="*/ 16 w 358"/>
                <a:gd name="T47" fmla="*/ 107 h 447"/>
                <a:gd name="T48" fmla="*/ 6 w 358"/>
                <a:gd name="T49" fmla="*/ 93 h 447"/>
                <a:gd name="T50" fmla="*/ 1 w 358"/>
                <a:gd name="T51" fmla="*/ 78 h 447"/>
                <a:gd name="T52" fmla="*/ 0 w 358"/>
                <a:gd name="T53" fmla="*/ 62 h 447"/>
                <a:gd name="T54" fmla="*/ 2 w 358"/>
                <a:gd name="T55" fmla="*/ 45 h 447"/>
                <a:gd name="T56" fmla="*/ 9 w 358"/>
                <a:gd name="T57" fmla="*/ 29 h 447"/>
                <a:gd name="T58" fmla="*/ 20 w 358"/>
                <a:gd name="T59" fmla="*/ 17 h 447"/>
                <a:gd name="T60" fmla="*/ 33 w 358"/>
                <a:gd name="T61" fmla="*/ 8 h 447"/>
                <a:gd name="T62" fmla="*/ 49 w 358"/>
                <a:gd name="T63" fmla="*/ 1 h 447"/>
                <a:gd name="T64" fmla="*/ 66 w 358"/>
                <a:gd name="T6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447">
                  <a:moveTo>
                    <a:pt x="66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110" y="20"/>
                  </a:lnTo>
                  <a:lnTo>
                    <a:pt x="178" y="98"/>
                  </a:lnTo>
                  <a:lnTo>
                    <a:pt x="241" y="179"/>
                  </a:lnTo>
                  <a:lnTo>
                    <a:pt x="298" y="265"/>
                  </a:lnTo>
                  <a:lnTo>
                    <a:pt x="350" y="353"/>
                  </a:lnTo>
                  <a:lnTo>
                    <a:pt x="357" y="368"/>
                  </a:lnTo>
                  <a:lnTo>
                    <a:pt x="358" y="384"/>
                  </a:lnTo>
                  <a:lnTo>
                    <a:pt x="355" y="401"/>
                  </a:lnTo>
                  <a:lnTo>
                    <a:pt x="349" y="416"/>
                  </a:lnTo>
                  <a:lnTo>
                    <a:pt x="339" y="429"/>
                  </a:lnTo>
                  <a:lnTo>
                    <a:pt x="326" y="439"/>
                  </a:lnTo>
                  <a:lnTo>
                    <a:pt x="310" y="445"/>
                  </a:lnTo>
                  <a:lnTo>
                    <a:pt x="295" y="447"/>
                  </a:lnTo>
                  <a:lnTo>
                    <a:pt x="278" y="445"/>
                  </a:lnTo>
                  <a:lnTo>
                    <a:pt x="262" y="438"/>
                  </a:lnTo>
                  <a:lnTo>
                    <a:pt x="248" y="428"/>
                  </a:lnTo>
                  <a:lnTo>
                    <a:pt x="238" y="415"/>
                  </a:lnTo>
                  <a:lnTo>
                    <a:pt x="190" y="332"/>
                  </a:lnTo>
                  <a:lnTo>
                    <a:pt x="137" y="255"/>
                  </a:lnTo>
                  <a:lnTo>
                    <a:pt x="78" y="179"/>
                  </a:lnTo>
                  <a:lnTo>
                    <a:pt x="16" y="107"/>
                  </a:lnTo>
                  <a:lnTo>
                    <a:pt x="6" y="93"/>
                  </a:lnTo>
                  <a:lnTo>
                    <a:pt x="1" y="7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9" y="29"/>
                  </a:lnTo>
                  <a:lnTo>
                    <a:pt x="20" y="17"/>
                  </a:lnTo>
                  <a:lnTo>
                    <a:pt x="33" y="8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5" name="Freeform 8"/>
            <p:cNvSpPr/>
            <p:nvPr/>
          </p:nvSpPr>
          <p:spPr>
            <a:xfrm>
              <a:off x="3158" y="911"/>
              <a:ext cx="128" cy="108"/>
            </a:xfrm>
            <a:custGeom>
              <a:avLst/>
              <a:gdLst>
                <a:gd name="T0" fmla="*/ 66 w 256"/>
                <a:gd name="T1" fmla="*/ 0 h 215"/>
                <a:gd name="T2" fmla="*/ 81 w 256"/>
                <a:gd name="T3" fmla="*/ 2 h 215"/>
                <a:gd name="T4" fmla="*/ 97 w 256"/>
                <a:gd name="T5" fmla="*/ 9 h 215"/>
                <a:gd name="T6" fmla="*/ 165 w 256"/>
                <a:gd name="T7" fmla="*/ 53 h 215"/>
                <a:gd name="T8" fmla="*/ 230 w 256"/>
                <a:gd name="T9" fmla="*/ 100 h 215"/>
                <a:gd name="T10" fmla="*/ 243 w 256"/>
                <a:gd name="T11" fmla="*/ 111 h 215"/>
                <a:gd name="T12" fmla="*/ 250 w 256"/>
                <a:gd name="T13" fmla="*/ 125 h 215"/>
                <a:gd name="T14" fmla="*/ 255 w 256"/>
                <a:gd name="T15" fmla="*/ 139 h 215"/>
                <a:gd name="T16" fmla="*/ 256 w 256"/>
                <a:gd name="T17" fmla="*/ 155 h 215"/>
                <a:gd name="T18" fmla="*/ 253 w 256"/>
                <a:gd name="T19" fmla="*/ 171 h 215"/>
                <a:gd name="T20" fmla="*/ 246 w 256"/>
                <a:gd name="T21" fmla="*/ 186 h 215"/>
                <a:gd name="T22" fmla="*/ 236 w 256"/>
                <a:gd name="T23" fmla="*/ 198 h 215"/>
                <a:gd name="T24" fmla="*/ 223 w 256"/>
                <a:gd name="T25" fmla="*/ 207 h 215"/>
                <a:gd name="T26" fmla="*/ 208 w 256"/>
                <a:gd name="T27" fmla="*/ 213 h 215"/>
                <a:gd name="T28" fmla="*/ 192 w 256"/>
                <a:gd name="T29" fmla="*/ 215 h 215"/>
                <a:gd name="T30" fmla="*/ 192 w 256"/>
                <a:gd name="T31" fmla="*/ 215 h 215"/>
                <a:gd name="T32" fmla="*/ 178 w 256"/>
                <a:gd name="T33" fmla="*/ 213 h 215"/>
                <a:gd name="T34" fmla="*/ 166 w 256"/>
                <a:gd name="T35" fmla="*/ 209 h 215"/>
                <a:gd name="T36" fmla="*/ 154 w 256"/>
                <a:gd name="T37" fmla="*/ 201 h 215"/>
                <a:gd name="T38" fmla="*/ 93 w 256"/>
                <a:gd name="T39" fmla="*/ 159 h 215"/>
                <a:gd name="T40" fmla="*/ 31 w 256"/>
                <a:gd name="T41" fmla="*/ 118 h 215"/>
                <a:gd name="T42" fmla="*/ 17 w 256"/>
                <a:gd name="T43" fmla="*/ 108 h 215"/>
                <a:gd name="T44" fmla="*/ 8 w 256"/>
                <a:gd name="T45" fmla="*/ 94 h 215"/>
                <a:gd name="T46" fmla="*/ 1 w 256"/>
                <a:gd name="T47" fmla="*/ 79 h 215"/>
                <a:gd name="T48" fmla="*/ 0 w 256"/>
                <a:gd name="T49" fmla="*/ 63 h 215"/>
                <a:gd name="T50" fmla="*/ 3 w 256"/>
                <a:gd name="T51" fmla="*/ 46 h 215"/>
                <a:gd name="T52" fmla="*/ 9 w 256"/>
                <a:gd name="T53" fmla="*/ 30 h 215"/>
                <a:gd name="T54" fmla="*/ 21 w 256"/>
                <a:gd name="T55" fmla="*/ 17 h 215"/>
                <a:gd name="T56" fmla="*/ 34 w 256"/>
                <a:gd name="T57" fmla="*/ 8 h 215"/>
                <a:gd name="T58" fmla="*/ 49 w 256"/>
                <a:gd name="T59" fmla="*/ 2 h 215"/>
                <a:gd name="T60" fmla="*/ 66 w 2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15">
                  <a:moveTo>
                    <a:pt x="66" y="0"/>
                  </a:moveTo>
                  <a:lnTo>
                    <a:pt x="81" y="2"/>
                  </a:lnTo>
                  <a:lnTo>
                    <a:pt x="97" y="9"/>
                  </a:lnTo>
                  <a:lnTo>
                    <a:pt x="165" y="53"/>
                  </a:lnTo>
                  <a:lnTo>
                    <a:pt x="230" y="100"/>
                  </a:lnTo>
                  <a:lnTo>
                    <a:pt x="243" y="111"/>
                  </a:lnTo>
                  <a:lnTo>
                    <a:pt x="250" y="125"/>
                  </a:lnTo>
                  <a:lnTo>
                    <a:pt x="255" y="139"/>
                  </a:lnTo>
                  <a:lnTo>
                    <a:pt x="256" y="155"/>
                  </a:lnTo>
                  <a:lnTo>
                    <a:pt x="253" y="171"/>
                  </a:lnTo>
                  <a:lnTo>
                    <a:pt x="246" y="186"/>
                  </a:lnTo>
                  <a:lnTo>
                    <a:pt x="236" y="198"/>
                  </a:lnTo>
                  <a:lnTo>
                    <a:pt x="223" y="207"/>
                  </a:lnTo>
                  <a:lnTo>
                    <a:pt x="208" y="213"/>
                  </a:lnTo>
                  <a:lnTo>
                    <a:pt x="192" y="215"/>
                  </a:lnTo>
                  <a:lnTo>
                    <a:pt x="192" y="215"/>
                  </a:lnTo>
                  <a:lnTo>
                    <a:pt x="178" y="213"/>
                  </a:lnTo>
                  <a:lnTo>
                    <a:pt x="166" y="209"/>
                  </a:lnTo>
                  <a:lnTo>
                    <a:pt x="154" y="201"/>
                  </a:lnTo>
                  <a:lnTo>
                    <a:pt x="93" y="159"/>
                  </a:lnTo>
                  <a:lnTo>
                    <a:pt x="31" y="118"/>
                  </a:lnTo>
                  <a:lnTo>
                    <a:pt x="17" y="108"/>
                  </a:lnTo>
                  <a:lnTo>
                    <a:pt x="8" y="94"/>
                  </a:lnTo>
                  <a:lnTo>
                    <a:pt x="1" y="79"/>
                  </a:lnTo>
                  <a:lnTo>
                    <a:pt x="0" y="63"/>
                  </a:lnTo>
                  <a:lnTo>
                    <a:pt x="3" y="46"/>
                  </a:lnTo>
                  <a:lnTo>
                    <a:pt x="9" y="30"/>
                  </a:lnTo>
                  <a:lnTo>
                    <a:pt x="21" y="17"/>
                  </a:lnTo>
                  <a:lnTo>
                    <a:pt x="34" y="8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6" name="Freeform 9"/>
            <p:cNvSpPr/>
            <p:nvPr/>
          </p:nvSpPr>
          <p:spPr>
            <a:xfrm>
              <a:off x="2742" y="795"/>
              <a:ext cx="351" cy="117"/>
            </a:xfrm>
            <a:custGeom>
              <a:avLst/>
              <a:gdLst>
                <a:gd name="T0" fmla="*/ 63 w 703"/>
                <a:gd name="T1" fmla="*/ 0 h 235"/>
                <a:gd name="T2" fmla="*/ 166 w 703"/>
                <a:gd name="T3" fmla="*/ 3 h 235"/>
                <a:gd name="T4" fmla="*/ 267 w 703"/>
                <a:gd name="T5" fmla="*/ 13 h 235"/>
                <a:gd name="T6" fmla="*/ 368 w 703"/>
                <a:gd name="T7" fmla="*/ 27 h 235"/>
                <a:gd name="T8" fmla="*/ 467 w 703"/>
                <a:gd name="T9" fmla="*/ 50 h 235"/>
                <a:gd name="T10" fmla="*/ 565 w 703"/>
                <a:gd name="T11" fmla="*/ 77 h 235"/>
                <a:gd name="T12" fmla="*/ 662 w 703"/>
                <a:gd name="T13" fmla="*/ 112 h 235"/>
                <a:gd name="T14" fmla="*/ 678 w 703"/>
                <a:gd name="T15" fmla="*/ 120 h 235"/>
                <a:gd name="T16" fmla="*/ 691 w 703"/>
                <a:gd name="T17" fmla="*/ 132 h 235"/>
                <a:gd name="T18" fmla="*/ 698 w 703"/>
                <a:gd name="T19" fmla="*/ 148 h 235"/>
                <a:gd name="T20" fmla="*/ 703 w 703"/>
                <a:gd name="T21" fmla="*/ 165 h 235"/>
                <a:gd name="T22" fmla="*/ 702 w 703"/>
                <a:gd name="T23" fmla="*/ 183 h 235"/>
                <a:gd name="T24" fmla="*/ 696 w 703"/>
                <a:gd name="T25" fmla="*/ 200 h 235"/>
                <a:gd name="T26" fmla="*/ 686 w 703"/>
                <a:gd name="T27" fmla="*/ 214 h 235"/>
                <a:gd name="T28" fmla="*/ 674 w 703"/>
                <a:gd name="T29" fmla="*/ 226 h 235"/>
                <a:gd name="T30" fmla="*/ 657 w 703"/>
                <a:gd name="T31" fmla="*/ 233 h 235"/>
                <a:gd name="T32" fmla="*/ 640 w 703"/>
                <a:gd name="T33" fmla="*/ 235 h 235"/>
                <a:gd name="T34" fmla="*/ 640 w 703"/>
                <a:gd name="T35" fmla="*/ 235 h 235"/>
                <a:gd name="T36" fmla="*/ 627 w 703"/>
                <a:gd name="T37" fmla="*/ 234 h 235"/>
                <a:gd name="T38" fmla="*/ 616 w 703"/>
                <a:gd name="T39" fmla="*/ 231 h 235"/>
                <a:gd name="T40" fmla="*/ 527 w 703"/>
                <a:gd name="T41" fmla="*/ 200 h 235"/>
                <a:gd name="T42" fmla="*/ 437 w 703"/>
                <a:gd name="T43" fmla="*/ 174 h 235"/>
                <a:gd name="T44" fmla="*/ 345 w 703"/>
                <a:gd name="T45" fmla="*/ 154 h 235"/>
                <a:gd name="T46" fmla="*/ 251 w 703"/>
                <a:gd name="T47" fmla="*/ 139 h 235"/>
                <a:gd name="T48" fmla="*/ 158 w 703"/>
                <a:gd name="T49" fmla="*/ 131 h 235"/>
                <a:gd name="T50" fmla="*/ 63 w 703"/>
                <a:gd name="T51" fmla="*/ 128 h 235"/>
                <a:gd name="T52" fmla="*/ 44 w 703"/>
                <a:gd name="T53" fmla="*/ 124 h 235"/>
                <a:gd name="T54" fmla="*/ 26 w 703"/>
                <a:gd name="T55" fmla="*/ 115 h 235"/>
                <a:gd name="T56" fmla="*/ 12 w 703"/>
                <a:gd name="T57" fmla="*/ 102 h 235"/>
                <a:gd name="T58" fmla="*/ 3 w 703"/>
                <a:gd name="T59" fmla="*/ 84 h 235"/>
                <a:gd name="T60" fmla="*/ 0 w 703"/>
                <a:gd name="T61" fmla="*/ 64 h 235"/>
                <a:gd name="T62" fmla="*/ 3 w 703"/>
                <a:gd name="T63" fmla="*/ 43 h 235"/>
                <a:gd name="T64" fmla="*/ 12 w 703"/>
                <a:gd name="T65" fmla="*/ 26 h 235"/>
                <a:gd name="T66" fmla="*/ 26 w 703"/>
                <a:gd name="T67" fmla="*/ 13 h 235"/>
                <a:gd name="T68" fmla="*/ 44 w 703"/>
                <a:gd name="T69" fmla="*/ 4 h 235"/>
                <a:gd name="T70" fmla="*/ 63 w 703"/>
                <a:gd name="T7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3" h="235">
                  <a:moveTo>
                    <a:pt x="63" y="0"/>
                  </a:moveTo>
                  <a:lnTo>
                    <a:pt x="166" y="3"/>
                  </a:lnTo>
                  <a:lnTo>
                    <a:pt x="267" y="13"/>
                  </a:lnTo>
                  <a:lnTo>
                    <a:pt x="368" y="27"/>
                  </a:lnTo>
                  <a:lnTo>
                    <a:pt x="467" y="50"/>
                  </a:lnTo>
                  <a:lnTo>
                    <a:pt x="565" y="77"/>
                  </a:lnTo>
                  <a:lnTo>
                    <a:pt x="662" y="112"/>
                  </a:lnTo>
                  <a:lnTo>
                    <a:pt x="678" y="120"/>
                  </a:lnTo>
                  <a:lnTo>
                    <a:pt x="691" y="132"/>
                  </a:lnTo>
                  <a:lnTo>
                    <a:pt x="698" y="148"/>
                  </a:lnTo>
                  <a:lnTo>
                    <a:pt x="703" y="165"/>
                  </a:lnTo>
                  <a:lnTo>
                    <a:pt x="702" y="183"/>
                  </a:lnTo>
                  <a:lnTo>
                    <a:pt x="696" y="200"/>
                  </a:lnTo>
                  <a:lnTo>
                    <a:pt x="686" y="214"/>
                  </a:lnTo>
                  <a:lnTo>
                    <a:pt x="674" y="226"/>
                  </a:lnTo>
                  <a:lnTo>
                    <a:pt x="657" y="233"/>
                  </a:lnTo>
                  <a:lnTo>
                    <a:pt x="640" y="235"/>
                  </a:lnTo>
                  <a:lnTo>
                    <a:pt x="640" y="235"/>
                  </a:lnTo>
                  <a:lnTo>
                    <a:pt x="627" y="234"/>
                  </a:lnTo>
                  <a:lnTo>
                    <a:pt x="616" y="231"/>
                  </a:lnTo>
                  <a:lnTo>
                    <a:pt x="527" y="200"/>
                  </a:lnTo>
                  <a:lnTo>
                    <a:pt x="437" y="174"/>
                  </a:lnTo>
                  <a:lnTo>
                    <a:pt x="345" y="154"/>
                  </a:lnTo>
                  <a:lnTo>
                    <a:pt x="251" y="139"/>
                  </a:lnTo>
                  <a:lnTo>
                    <a:pt x="158" y="131"/>
                  </a:lnTo>
                  <a:lnTo>
                    <a:pt x="63" y="128"/>
                  </a:lnTo>
                  <a:lnTo>
                    <a:pt x="44" y="124"/>
                  </a:lnTo>
                  <a:lnTo>
                    <a:pt x="26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5B439"/>
            </a:solidFill>
            <a:ln w="0">
              <a:solidFill>
                <a:srgbClr val="E5B439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7" name="Freeform 10"/>
            <p:cNvSpPr/>
            <p:nvPr/>
          </p:nvSpPr>
          <p:spPr>
            <a:xfrm>
              <a:off x="2422" y="1563"/>
              <a:ext cx="896" cy="575"/>
            </a:xfrm>
            <a:custGeom>
              <a:avLst/>
              <a:gdLst>
                <a:gd name="T0" fmla="*/ 1165 w 1791"/>
                <a:gd name="T1" fmla="*/ 5 h 1152"/>
                <a:gd name="T2" fmla="*/ 1258 w 1791"/>
                <a:gd name="T3" fmla="*/ 30 h 1152"/>
                <a:gd name="T4" fmla="*/ 1342 w 1791"/>
                <a:gd name="T5" fmla="*/ 79 h 1152"/>
                <a:gd name="T6" fmla="*/ 1408 w 1791"/>
                <a:gd name="T7" fmla="*/ 144 h 1152"/>
                <a:gd name="T8" fmla="*/ 1454 w 1791"/>
                <a:gd name="T9" fmla="*/ 216 h 1152"/>
                <a:gd name="T10" fmla="*/ 1483 w 1791"/>
                <a:gd name="T11" fmla="*/ 298 h 1152"/>
                <a:gd name="T12" fmla="*/ 1493 w 1791"/>
                <a:gd name="T13" fmla="*/ 383 h 1152"/>
                <a:gd name="T14" fmla="*/ 1538 w 1791"/>
                <a:gd name="T15" fmla="*/ 459 h 1152"/>
                <a:gd name="T16" fmla="*/ 1621 w 1791"/>
                <a:gd name="T17" fmla="*/ 495 h 1152"/>
                <a:gd name="T18" fmla="*/ 1691 w 1791"/>
                <a:gd name="T19" fmla="*/ 551 h 1152"/>
                <a:gd name="T20" fmla="*/ 1744 w 1791"/>
                <a:gd name="T21" fmla="*/ 622 h 1152"/>
                <a:gd name="T22" fmla="*/ 1779 w 1791"/>
                <a:gd name="T23" fmla="*/ 705 h 1152"/>
                <a:gd name="T24" fmla="*/ 1791 w 1791"/>
                <a:gd name="T25" fmla="*/ 797 h 1152"/>
                <a:gd name="T26" fmla="*/ 1779 w 1791"/>
                <a:gd name="T27" fmla="*/ 888 h 1152"/>
                <a:gd name="T28" fmla="*/ 1744 w 1791"/>
                <a:gd name="T29" fmla="*/ 971 h 1152"/>
                <a:gd name="T30" fmla="*/ 1691 w 1791"/>
                <a:gd name="T31" fmla="*/ 1042 h 1152"/>
                <a:gd name="T32" fmla="*/ 1621 w 1791"/>
                <a:gd name="T33" fmla="*/ 1099 h 1152"/>
                <a:gd name="T34" fmla="*/ 1538 w 1791"/>
                <a:gd name="T35" fmla="*/ 1136 h 1152"/>
                <a:gd name="T36" fmla="*/ 1462 w 1791"/>
                <a:gd name="T37" fmla="*/ 1149 h 1152"/>
                <a:gd name="T38" fmla="*/ 358 w 1791"/>
                <a:gd name="T39" fmla="*/ 1152 h 1152"/>
                <a:gd name="T40" fmla="*/ 299 w 1791"/>
                <a:gd name="T41" fmla="*/ 1146 h 1152"/>
                <a:gd name="T42" fmla="*/ 210 w 1791"/>
                <a:gd name="T43" fmla="*/ 1119 h 1152"/>
                <a:gd name="T44" fmla="*/ 133 w 1791"/>
                <a:gd name="T45" fmla="*/ 1073 h 1152"/>
                <a:gd name="T46" fmla="*/ 71 w 1791"/>
                <a:gd name="T47" fmla="*/ 1008 h 1152"/>
                <a:gd name="T48" fmla="*/ 27 w 1791"/>
                <a:gd name="T49" fmla="*/ 931 h 1152"/>
                <a:gd name="T50" fmla="*/ 4 w 1791"/>
                <a:gd name="T51" fmla="*/ 844 h 1152"/>
                <a:gd name="T52" fmla="*/ 4 w 1791"/>
                <a:gd name="T53" fmla="*/ 750 h 1152"/>
                <a:gd name="T54" fmla="*/ 27 w 1791"/>
                <a:gd name="T55" fmla="*/ 661 h 1152"/>
                <a:gd name="T56" fmla="*/ 73 w 1791"/>
                <a:gd name="T57" fmla="*/ 581 h 1152"/>
                <a:gd name="T58" fmla="*/ 139 w 1791"/>
                <a:gd name="T59" fmla="*/ 516 h 1152"/>
                <a:gd name="T60" fmla="*/ 216 w 1791"/>
                <a:gd name="T61" fmla="*/ 471 h 1152"/>
                <a:gd name="T62" fmla="*/ 303 w 1791"/>
                <a:gd name="T63" fmla="*/ 447 h 1152"/>
                <a:gd name="T64" fmla="*/ 330 w 1791"/>
                <a:gd name="T65" fmla="*/ 357 h 1152"/>
                <a:gd name="T66" fmla="*/ 378 w 1791"/>
                <a:gd name="T67" fmla="*/ 281 h 1152"/>
                <a:gd name="T68" fmla="*/ 442 w 1791"/>
                <a:gd name="T69" fmla="*/ 218 h 1152"/>
                <a:gd name="T70" fmla="*/ 521 w 1791"/>
                <a:gd name="T71" fmla="*/ 174 h 1152"/>
                <a:gd name="T72" fmla="*/ 610 w 1791"/>
                <a:gd name="T73" fmla="*/ 150 h 1152"/>
                <a:gd name="T74" fmla="*/ 700 w 1791"/>
                <a:gd name="T75" fmla="*/ 150 h 1152"/>
                <a:gd name="T76" fmla="*/ 782 w 1791"/>
                <a:gd name="T77" fmla="*/ 169 h 1152"/>
                <a:gd name="T78" fmla="*/ 847 w 1791"/>
                <a:gd name="T79" fmla="*/ 97 h 1152"/>
                <a:gd name="T80" fmla="*/ 927 w 1791"/>
                <a:gd name="T81" fmla="*/ 42 h 1152"/>
                <a:gd name="T82" fmla="*/ 1018 w 1791"/>
                <a:gd name="T83" fmla="*/ 9 h 1152"/>
                <a:gd name="T84" fmla="*/ 1117 w 1791"/>
                <a:gd name="T8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91" h="1152">
                  <a:moveTo>
                    <a:pt x="1117" y="0"/>
                  </a:moveTo>
                  <a:lnTo>
                    <a:pt x="1165" y="5"/>
                  </a:lnTo>
                  <a:lnTo>
                    <a:pt x="1212" y="15"/>
                  </a:lnTo>
                  <a:lnTo>
                    <a:pt x="1258" y="30"/>
                  </a:lnTo>
                  <a:lnTo>
                    <a:pt x="1301" y="52"/>
                  </a:lnTo>
                  <a:lnTo>
                    <a:pt x="1342" y="79"/>
                  </a:lnTo>
                  <a:lnTo>
                    <a:pt x="1379" y="112"/>
                  </a:lnTo>
                  <a:lnTo>
                    <a:pt x="1408" y="144"/>
                  </a:lnTo>
                  <a:lnTo>
                    <a:pt x="1433" y="179"/>
                  </a:lnTo>
                  <a:lnTo>
                    <a:pt x="1454" y="216"/>
                  </a:lnTo>
                  <a:lnTo>
                    <a:pt x="1470" y="256"/>
                  </a:lnTo>
                  <a:lnTo>
                    <a:pt x="1483" y="298"/>
                  </a:lnTo>
                  <a:lnTo>
                    <a:pt x="1490" y="340"/>
                  </a:lnTo>
                  <a:lnTo>
                    <a:pt x="1493" y="383"/>
                  </a:lnTo>
                  <a:lnTo>
                    <a:pt x="1493" y="447"/>
                  </a:lnTo>
                  <a:lnTo>
                    <a:pt x="1538" y="459"/>
                  </a:lnTo>
                  <a:lnTo>
                    <a:pt x="1581" y="474"/>
                  </a:lnTo>
                  <a:lnTo>
                    <a:pt x="1621" y="495"/>
                  </a:lnTo>
                  <a:lnTo>
                    <a:pt x="1658" y="521"/>
                  </a:lnTo>
                  <a:lnTo>
                    <a:pt x="1691" y="551"/>
                  </a:lnTo>
                  <a:lnTo>
                    <a:pt x="1720" y="585"/>
                  </a:lnTo>
                  <a:lnTo>
                    <a:pt x="1744" y="622"/>
                  </a:lnTo>
                  <a:lnTo>
                    <a:pt x="1764" y="663"/>
                  </a:lnTo>
                  <a:lnTo>
                    <a:pt x="1779" y="705"/>
                  </a:lnTo>
                  <a:lnTo>
                    <a:pt x="1788" y="750"/>
                  </a:lnTo>
                  <a:lnTo>
                    <a:pt x="1791" y="797"/>
                  </a:lnTo>
                  <a:lnTo>
                    <a:pt x="1788" y="844"/>
                  </a:lnTo>
                  <a:lnTo>
                    <a:pt x="1779" y="888"/>
                  </a:lnTo>
                  <a:lnTo>
                    <a:pt x="1764" y="931"/>
                  </a:lnTo>
                  <a:lnTo>
                    <a:pt x="1744" y="971"/>
                  </a:lnTo>
                  <a:lnTo>
                    <a:pt x="1719" y="1008"/>
                  </a:lnTo>
                  <a:lnTo>
                    <a:pt x="1691" y="1042"/>
                  </a:lnTo>
                  <a:lnTo>
                    <a:pt x="1657" y="1073"/>
                  </a:lnTo>
                  <a:lnTo>
                    <a:pt x="1621" y="1099"/>
                  </a:lnTo>
                  <a:lnTo>
                    <a:pt x="1581" y="1119"/>
                  </a:lnTo>
                  <a:lnTo>
                    <a:pt x="1538" y="1136"/>
                  </a:lnTo>
                  <a:lnTo>
                    <a:pt x="1493" y="1146"/>
                  </a:lnTo>
                  <a:lnTo>
                    <a:pt x="1462" y="1149"/>
                  </a:lnTo>
                  <a:lnTo>
                    <a:pt x="1433" y="1152"/>
                  </a:lnTo>
                  <a:lnTo>
                    <a:pt x="358" y="1152"/>
                  </a:lnTo>
                  <a:lnTo>
                    <a:pt x="328" y="1149"/>
                  </a:lnTo>
                  <a:lnTo>
                    <a:pt x="299" y="1146"/>
                  </a:lnTo>
                  <a:lnTo>
                    <a:pt x="253" y="1136"/>
                  </a:lnTo>
                  <a:lnTo>
                    <a:pt x="210" y="1119"/>
                  </a:lnTo>
                  <a:lnTo>
                    <a:pt x="170" y="1099"/>
                  </a:lnTo>
                  <a:lnTo>
                    <a:pt x="133" y="1073"/>
                  </a:lnTo>
                  <a:lnTo>
                    <a:pt x="100" y="1042"/>
                  </a:lnTo>
                  <a:lnTo>
                    <a:pt x="71" y="1008"/>
                  </a:lnTo>
                  <a:lnTo>
                    <a:pt x="46" y="971"/>
                  </a:lnTo>
                  <a:lnTo>
                    <a:pt x="27" y="931"/>
                  </a:lnTo>
                  <a:lnTo>
                    <a:pt x="13" y="888"/>
                  </a:lnTo>
                  <a:lnTo>
                    <a:pt x="4" y="844"/>
                  </a:lnTo>
                  <a:lnTo>
                    <a:pt x="0" y="797"/>
                  </a:lnTo>
                  <a:lnTo>
                    <a:pt x="4" y="750"/>
                  </a:lnTo>
                  <a:lnTo>
                    <a:pt x="13" y="704"/>
                  </a:lnTo>
                  <a:lnTo>
                    <a:pt x="27" y="661"/>
                  </a:lnTo>
                  <a:lnTo>
                    <a:pt x="47" y="620"/>
                  </a:lnTo>
                  <a:lnTo>
                    <a:pt x="73" y="581"/>
                  </a:lnTo>
                  <a:lnTo>
                    <a:pt x="105" y="547"/>
                  </a:lnTo>
                  <a:lnTo>
                    <a:pt x="139" y="516"/>
                  </a:lnTo>
                  <a:lnTo>
                    <a:pt x="177" y="491"/>
                  </a:lnTo>
                  <a:lnTo>
                    <a:pt x="216" y="471"/>
                  </a:lnTo>
                  <a:lnTo>
                    <a:pt x="259" y="456"/>
                  </a:lnTo>
                  <a:lnTo>
                    <a:pt x="303" y="447"/>
                  </a:lnTo>
                  <a:lnTo>
                    <a:pt x="313" y="401"/>
                  </a:lnTo>
                  <a:lnTo>
                    <a:pt x="330" y="357"/>
                  </a:lnTo>
                  <a:lnTo>
                    <a:pt x="352" y="317"/>
                  </a:lnTo>
                  <a:lnTo>
                    <a:pt x="378" y="281"/>
                  </a:lnTo>
                  <a:lnTo>
                    <a:pt x="408" y="247"/>
                  </a:lnTo>
                  <a:lnTo>
                    <a:pt x="442" y="218"/>
                  </a:lnTo>
                  <a:lnTo>
                    <a:pt x="480" y="193"/>
                  </a:lnTo>
                  <a:lnTo>
                    <a:pt x="521" y="174"/>
                  </a:lnTo>
                  <a:lnTo>
                    <a:pt x="565" y="159"/>
                  </a:lnTo>
                  <a:lnTo>
                    <a:pt x="610" y="150"/>
                  </a:lnTo>
                  <a:lnTo>
                    <a:pt x="657" y="148"/>
                  </a:lnTo>
                  <a:lnTo>
                    <a:pt x="700" y="150"/>
                  </a:lnTo>
                  <a:lnTo>
                    <a:pt x="741" y="157"/>
                  </a:lnTo>
                  <a:lnTo>
                    <a:pt x="782" y="169"/>
                  </a:lnTo>
                  <a:lnTo>
                    <a:pt x="812" y="131"/>
                  </a:lnTo>
                  <a:lnTo>
                    <a:pt x="847" y="97"/>
                  </a:lnTo>
                  <a:lnTo>
                    <a:pt x="886" y="67"/>
                  </a:lnTo>
                  <a:lnTo>
                    <a:pt x="927" y="42"/>
                  </a:lnTo>
                  <a:lnTo>
                    <a:pt x="971" y="23"/>
                  </a:lnTo>
                  <a:lnTo>
                    <a:pt x="1018" y="9"/>
                  </a:lnTo>
                  <a:lnTo>
                    <a:pt x="1067" y="1"/>
                  </a:lnTo>
                  <a:lnTo>
                    <a:pt x="1117" y="0"/>
                  </a:lnTo>
                  <a:close/>
                </a:path>
              </a:pathLst>
            </a:custGeom>
            <a:solidFill>
              <a:srgbClr val="E0E8E8"/>
            </a:solidFill>
            <a:ln w="0">
              <a:solidFill>
                <a:srgbClr val="E0E8E8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656651" y="1159015"/>
            <a:ext cx="9240647" cy="4653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ko-KR" sz="36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36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저널도구상</a:t>
            </a:r>
            <a:r>
              <a:rPr lang="ko-KR" altLang="en-US" sz="36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자</a:t>
            </a:r>
            <a:endParaRPr lang="en-US" altLang="ko-KR" sz="36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2400" dirty="0" smtClean="0">
              <a:solidFill>
                <a:srgbClr val="0070C0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  <a:latin typeface="맑은 고딕 Semilight"/>
                <a:ea typeface="맑은 고딕 Semilight"/>
                <a:cs typeface="맑은 고딕 Semilight"/>
              </a:rPr>
              <a:t>                                    </a:t>
            </a:r>
            <a:r>
              <a:rPr lang="en-US" altLang="ko-KR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4. </a:t>
            </a:r>
            <a:r>
              <a:rPr lang="ko-KR" altLang="en-US" sz="2400" dirty="0" smtClean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순간포</a:t>
            </a:r>
            <a:r>
              <a:rPr lang="ko-KR" altLang="en-US" sz="2400" dirty="0">
                <a:solidFill>
                  <a:schemeClr val="accent2"/>
                </a:solidFill>
                <a:latin typeface="맑은 고딕 Semilight"/>
                <a:ea typeface="맑은 고딕 Semilight"/>
                <a:cs typeface="맑은 고딕 Semilight"/>
              </a:rPr>
              <a:t>착</a:t>
            </a:r>
            <a:endParaRPr lang="en-US" altLang="ko-KR" sz="2400" dirty="0" smtClean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endParaRPr lang="en-US" altLang="ko-KR" sz="2400" dirty="0">
              <a:solidFill>
                <a:schemeClr val="accent2"/>
              </a:solidFill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자신의 기억 속</a:t>
            </a: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하나의 순간을 포착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친밀함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열망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아름다움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절망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환희의 순간 등 자신의 마음속에 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영원히 붙잡아 두고 싶은 순간들을 포착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-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자신의 삶의 영광과 고뇌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평온한과 슬픔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,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기쁨과 고통을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altLang="ko-KR" sz="2400" dirty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 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산문으로 기록하여 이를 기념하고</a:t>
            </a:r>
            <a:r>
              <a:rPr lang="en-US" altLang="ko-KR" sz="2400" dirty="0" smtClean="0"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ko-KR" altLang="en-US" sz="2400" dirty="0" smtClean="0">
                <a:latin typeface="맑은 고딕 Semilight"/>
                <a:ea typeface="맑은 고딕 Semilight"/>
                <a:cs typeface="맑은 고딕 Semilight"/>
              </a:rPr>
              <a:t>음미</a:t>
            </a:r>
            <a:endParaRPr lang="en-US" altLang="ko-KR" sz="2400" dirty="0" smtClean="0">
              <a:latin typeface="맑은 고딕 Semilight"/>
              <a:ea typeface="맑은 고딕 Semilight"/>
              <a:cs typeface="맑은 고딕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175314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TM10001114[[fn=갤러리]]</Template>
  <TotalTime>1952</TotalTime>
  <Words>1156</Words>
  <Application>Microsoft Office PowerPoint</Application>
  <PresentationFormat>사용자 지정</PresentationFormat>
  <Paragraphs>215</Paragraphs>
  <Slides>20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Gallery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크레벅스</dc:creator>
  <cp:lastModifiedBy>Windows User</cp:lastModifiedBy>
  <cp:revision>134</cp:revision>
  <cp:lastPrinted>2020-03-11T05:24:38Z</cp:lastPrinted>
  <dcterms:created xsi:type="dcterms:W3CDTF">2017-11-30T08:49:06Z</dcterms:created>
  <dcterms:modified xsi:type="dcterms:W3CDTF">2021-05-12T14:02:52Z</dcterms:modified>
  <cp:version>1000.0000.01</cp:version>
</cp:coreProperties>
</file>