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notesMasterIdLst>
    <p:notesMasterId r:id="rId14"/>
  </p:notesMasterIdLst>
  <p:handoutMasterIdLst>
    <p:handoutMasterId r:id="rId15"/>
  </p:handoutMasterIdLst>
  <p:sldIdLst>
    <p:sldId id="256" r:id="rId2"/>
    <p:sldId id="355" r:id="rId3"/>
    <p:sldId id="387" r:id="rId4"/>
    <p:sldId id="388" r:id="rId5"/>
    <p:sldId id="389" r:id="rId6"/>
    <p:sldId id="390" r:id="rId7"/>
    <p:sldId id="391" r:id="rId8"/>
    <p:sldId id="392" r:id="rId9"/>
    <p:sldId id="393" r:id="rId10"/>
    <p:sldId id="394" r:id="rId11"/>
    <p:sldId id="395" r:id="rId12"/>
    <p:sldId id="396" r:id="rId13"/>
  </p:sldIdLst>
  <p:sldSz cx="12192000" cy="6858000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0" clrIdx="0">
    <p:extLst>
      <p:ext uri="{19B8F6BF-5375-455C-9EA6-DF929625EA0E}">
        <p15:presenceInfo xmlns=""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  <p:ext uri="ACF4677E-8BD2-47ae-8A1F-98590045965D">
      <hp:hncThemeShow xmlns="" xmlns:c="http://schemas.openxmlformats.org/drawingml/2006/chart" xmlns:dgm="http://schemas.openxmlformats.org/drawingml/2006/diagram" xmlns:dsp="http://schemas.microsoft.com/office/drawing/2008/diagram" xmlns:hp="http://schemas.haansoft.com/office/presentation/8.0" themeShowType="1" themeSkinType="1" themeTransitionType="1" useThemeTransition="1" byMouseClick="1" attrType="1" dur="200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36" autoAdjust="0"/>
    <p:restoredTop sz="94660"/>
  </p:normalViewPr>
  <p:slideViewPr>
    <p:cSldViewPr snapToGrid="0">
      <p:cViewPr>
        <p:scale>
          <a:sx n="76" d="100"/>
          <a:sy n="76" d="100"/>
        </p:scale>
        <p:origin x="-364" y="6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15373" y="1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CD36E6-4AD9-4C02-A35C-08A7729C9F97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8BEF98-D41F-4B7F-9EED-38C285FB2B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26944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0BC705-5DBD-49F3-BFCD-7B6E75DCC2AD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78B7CE-9315-45A2-9909-EB2E65005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6024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C8174-5897-4046-82B3-40BA47811EDB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7ECF8FAD-99D7-4687-8643-DF774FA57E81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1577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C8174-5897-4046-82B3-40BA47811EDB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F8FAD-99D7-4687-8643-DF774FA57E81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1580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C8174-5897-4046-82B3-40BA47811EDB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F8FAD-99D7-4687-8643-DF774FA57E81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891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C8174-5897-4046-82B3-40BA47811EDB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F8FAD-99D7-4687-8643-DF774FA57E81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3113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C8174-5897-4046-82B3-40BA47811EDB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F8FAD-99D7-4687-8643-DF774FA57E81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9686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C8174-5897-4046-82B3-40BA47811EDB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F8FAD-99D7-4687-8643-DF774FA57E81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0363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C8174-5897-4046-82B3-40BA47811EDB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F8FAD-99D7-4687-8643-DF774FA57E81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3630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C8174-5897-4046-82B3-40BA47811EDB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F8FAD-99D7-4687-8643-DF774FA57E81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6980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C8174-5897-4046-82B3-40BA47811EDB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F8FAD-99D7-4687-8643-DF774FA57E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25716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C8174-5897-4046-82B3-40BA47811EDB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F8FAD-99D7-4687-8643-DF774FA57E81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2799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725C8174-5897-4046-82B3-40BA47811EDB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F8FAD-99D7-4687-8643-DF774FA57E81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7837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8174-5897-4046-82B3-40BA47811EDB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7ECF8FAD-99D7-4687-8643-DF774FA57E81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7032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5"/>
          <p:cNvGrpSpPr>
            <a:grpSpLocks noChangeAspect="1"/>
          </p:cNvGrpSpPr>
          <p:nvPr/>
        </p:nvGrpSpPr>
        <p:grpSpPr>
          <a:xfrm>
            <a:off x="5679679" y="1067955"/>
            <a:ext cx="834103" cy="968864"/>
            <a:chOff x="2073" y="111"/>
            <a:chExt cx="3528" cy="4098"/>
          </a:xfrm>
        </p:grpSpPr>
        <p:sp>
          <p:nvSpPr>
            <p:cNvPr id="17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8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9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20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21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22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23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24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25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26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27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37" name="그룹 36"/>
          <p:cNvGrpSpPr/>
          <p:nvPr/>
        </p:nvGrpSpPr>
        <p:grpSpPr>
          <a:xfrm>
            <a:off x="487735" y="2117940"/>
            <a:ext cx="11313980" cy="3618799"/>
            <a:chOff x="4617772" y="2215175"/>
            <a:chExt cx="2959305" cy="3618799"/>
          </a:xfrm>
        </p:grpSpPr>
        <p:sp>
          <p:nvSpPr>
            <p:cNvPr id="28" name="TextBox 27"/>
            <p:cNvSpPr txBox="1"/>
            <p:nvPr/>
          </p:nvSpPr>
          <p:spPr>
            <a:xfrm>
              <a:off x="4617772" y="2644411"/>
              <a:ext cx="2959305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ko-KR" altLang="en-US" sz="6000" b="1" dirty="0" smtClean="0">
                  <a:solidFill>
                    <a:srgbClr val="EEB73C"/>
                  </a:solidFill>
                  <a:latin typeface="KoPub돋움체 Light"/>
                  <a:ea typeface="KoPub돋움체 Light"/>
                </a:rPr>
                <a:t>글쓰기치료의 효</a:t>
              </a:r>
              <a:r>
                <a:rPr lang="ko-KR" altLang="en-US" sz="6000" b="1" dirty="0">
                  <a:solidFill>
                    <a:srgbClr val="EEB73C"/>
                  </a:solidFill>
                  <a:latin typeface="KoPub돋움체 Light"/>
                  <a:ea typeface="KoPub돋움체 Light"/>
                </a:rPr>
                <a:t>능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617772" y="2273298"/>
              <a:ext cx="2959305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ko-KR" altLang="en-US" sz="3200">
                <a:solidFill>
                  <a:srgbClr val="F4F3F1"/>
                </a:solidFill>
                <a:latin typeface="KoPub돋움체 Light"/>
                <a:ea typeface="KoPub돋움체 Light"/>
              </a:endParaRPr>
            </a:p>
          </p:txBody>
        </p:sp>
        <p:sp>
          <p:nvSpPr>
            <p:cNvPr id="30" name="타원 29"/>
            <p:cNvSpPr/>
            <p:nvPr/>
          </p:nvSpPr>
          <p:spPr>
            <a:xfrm>
              <a:off x="5770105" y="2215175"/>
              <a:ext cx="73520" cy="73520"/>
            </a:xfrm>
            <a:prstGeom prst="ellipse">
              <a:avLst/>
            </a:prstGeom>
            <a:solidFill>
              <a:srgbClr val="F4F3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1" name="타원 30"/>
            <p:cNvSpPr/>
            <p:nvPr/>
          </p:nvSpPr>
          <p:spPr>
            <a:xfrm>
              <a:off x="6121550" y="2215175"/>
              <a:ext cx="73520" cy="73520"/>
            </a:xfrm>
            <a:prstGeom prst="ellipse">
              <a:avLst/>
            </a:prstGeom>
            <a:solidFill>
              <a:srgbClr val="F4F3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2" name="타원 31"/>
            <p:cNvSpPr/>
            <p:nvPr/>
          </p:nvSpPr>
          <p:spPr>
            <a:xfrm>
              <a:off x="6472995" y="2215175"/>
              <a:ext cx="73520" cy="73520"/>
            </a:xfrm>
            <a:prstGeom prst="ellipse">
              <a:avLst/>
            </a:prstGeom>
            <a:solidFill>
              <a:srgbClr val="F4F3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3" name="타원 32"/>
            <p:cNvSpPr/>
            <p:nvPr/>
          </p:nvSpPr>
          <p:spPr>
            <a:xfrm>
              <a:off x="6824440" y="2215175"/>
              <a:ext cx="73520" cy="73520"/>
            </a:xfrm>
            <a:prstGeom prst="ellipse">
              <a:avLst/>
            </a:prstGeom>
            <a:solidFill>
              <a:srgbClr val="F4F3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4" name="타원 33"/>
            <p:cNvSpPr/>
            <p:nvPr/>
          </p:nvSpPr>
          <p:spPr>
            <a:xfrm>
              <a:off x="7175885" y="2215175"/>
              <a:ext cx="73520" cy="73520"/>
            </a:xfrm>
            <a:prstGeom prst="ellipse">
              <a:avLst/>
            </a:prstGeom>
            <a:solidFill>
              <a:srgbClr val="F4F3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4840231" y="5249199"/>
              <a:ext cx="2546647" cy="584775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908769" y="5249199"/>
              <a:ext cx="2445706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altLang="ko-KR" sz="3000" smtClean="0">
                  <a:solidFill>
                    <a:srgbClr val="393939"/>
                  </a:solidFill>
                  <a:latin typeface="KoPub돋움체 Light"/>
                  <a:ea typeface="KoPub돋움체 Light"/>
                </a:rPr>
                <a:t>&lt;</a:t>
              </a:r>
              <a:r>
                <a:rPr lang="ko-KR" altLang="en-US" sz="3000" dirty="0" err="1" smtClean="0">
                  <a:solidFill>
                    <a:srgbClr val="393939"/>
                  </a:solidFill>
                  <a:latin typeface="KoPub돋움체 Light"/>
                  <a:ea typeface="KoPub돋움체 Light"/>
                </a:rPr>
                <a:t>홍단비</a:t>
              </a:r>
              <a:r>
                <a:rPr lang="en-US" altLang="ko-KR" sz="3000" dirty="0" smtClean="0">
                  <a:solidFill>
                    <a:srgbClr val="393939"/>
                  </a:solidFill>
                  <a:latin typeface="KoPub돋움체 Light"/>
                  <a:ea typeface="KoPub돋움체 Light"/>
                </a:rPr>
                <a:t>&gt;</a:t>
              </a:r>
              <a:endParaRPr lang="ko-KR" altLang="en-US" sz="3000" dirty="0">
                <a:solidFill>
                  <a:srgbClr val="393939"/>
                </a:solidFill>
                <a:latin typeface="KoPub돋움체 Light"/>
                <a:ea typeface="KoPub돋움체 Light"/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>
          <a:xfrm>
            <a:off x="10998019" y="6496981"/>
            <a:ext cx="298996" cy="347303"/>
            <a:chOff x="2073" y="111"/>
            <a:chExt cx="3528" cy="4098"/>
          </a:xfrm>
        </p:grpSpPr>
        <p:sp>
          <p:nvSpPr>
            <p:cNvPr id="6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7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0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1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2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3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4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1499434" y="6021112"/>
            <a:ext cx="475314" cy="836887"/>
            <a:chOff x="3998440" y="1474834"/>
            <a:chExt cx="2262188" cy="3983038"/>
          </a:xfrm>
        </p:grpSpPr>
        <p:sp>
          <p:nvSpPr>
            <p:cNvPr id="18" name="직사각형 17"/>
            <p:cNvSpPr/>
            <p:nvPr/>
          </p:nvSpPr>
          <p:spPr>
            <a:xfrm>
              <a:off x="4358355" y="1887157"/>
              <a:ext cx="683664" cy="642398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204388" y="1887157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204388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358354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35835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23002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>
            <a:xfrm>
              <a:off x="3998440" y="1474834"/>
              <a:ext cx="2262188" cy="3983038"/>
            </a:xfrm>
            <a:custGeom>
              <a:avLst/>
              <a:gdLst>
                <a:gd name="T0" fmla="*/ 1624 w 2850"/>
                <a:gd name="T1" fmla="*/ 2709 h 5017"/>
                <a:gd name="T2" fmla="*/ 1624 w 2850"/>
                <a:gd name="T3" fmla="*/ 3367 h 5017"/>
                <a:gd name="T4" fmla="*/ 2284 w 2850"/>
                <a:gd name="T5" fmla="*/ 3367 h 5017"/>
                <a:gd name="T6" fmla="*/ 2284 w 2850"/>
                <a:gd name="T7" fmla="*/ 2709 h 5017"/>
                <a:gd name="T8" fmla="*/ 1624 w 2850"/>
                <a:gd name="T9" fmla="*/ 2709 h 5017"/>
                <a:gd name="T10" fmla="*/ 568 w 2850"/>
                <a:gd name="T11" fmla="*/ 2709 h 5017"/>
                <a:gd name="T12" fmla="*/ 568 w 2850"/>
                <a:gd name="T13" fmla="*/ 3367 h 5017"/>
                <a:gd name="T14" fmla="*/ 1226 w 2850"/>
                <a:gd name="T15" fmla="*/ 3367 h 5017"/>
                <a:gd name="T16" fmla="*/ 1226 w 2850"/>
                <a:gd name="T17" fmla="*/ 2709 h 5017"/>
                <a:gd name="T18" fmla="*/ 568 w 2850"/>
                <a:gd name="T19" fmla="*/ 2709 h 5017"/>
                <a:gd name="T20" fmla="*/ 1624 w 2850"/>
                <a:gd name="T21" fmla="*/ 1650 h 5017"/>
                <a:gd name="T22" fmla="*/ 1624 w 2850"/>
                <a:gd name="T23" fmla="*/ 2308 h 5017"/>
                <a:gd name="T24" fmla="*/ 2284 w 2850"/>
                <a:gd name="T25" fmla="*/ 2308 h 5017"/>
                <a:gd name="T26" fmla="*/ 2284 w 2850"/>
                <a:gd name="T27" fmla="*/ 1650 h 5017"/>
                <a:gd name="T28" fmla="*/ 1624 w 2850"/>
                <a:gd name="T29" fmla="*/ 1650 h 5017"/>
                <a:gd name="T30" fmla="*/ 568 w 2850"/>
                <a:gd name="T31" fmla="*/ 1650 h 5017"/>
                <a:gd name="T32" fmla="*/ 568 w 2850"/>
                <a:gd name="T33" fmla="*/ 2308 h 5017"/>
                <a:gd name="T34" fmla="*/ 1226 w 2850"/>
                <a:gd name="T35" fmla="*/ 2308 h 5017"/>
                <a:gd name="T36" fmla="*/ 1226 w 2850"/>
                <a:gd name="T37" fmla="*/ 1650 h 5017"/>
                <a:gd name="T38" fmla="*/ 568 w 2850"/>
                <a:gd name="T39" fmla="*/ 1650 h 5017"/>
                <a:gd name="T40" fmla="*/ 1624 w 2850"/>
                <a:gd name="T41" fmla="*/ 590 h 5017"/>
                <a:gd name="T42" fmla="*/ 1624 w 2850"/>
                <a:gd name="T43" fmla="*/ 1249 h 5017"/>
                <a:gd name="T44" fmla="*/ 2284 w 2850"/>
                <a:gd name="T45" fmla="*/ 1249 h 5017"/>
                <a:gd name="T46" fmla="*/ 2284 w 2850"/>
                <a:gd name="T47" fmla="*/ 590 h 5017"/>
                <a:gd name="T48" fmla="*/ 1624 w 2850"/>
                <a:gd name="T49" fmla="*/ 590 h 5017"/>
                <a:gd name="T50" fmla="*/ 568 w 2850"/>
                <a:gd name="T51" fmla="*/ 590 h 5017"/>
                <a:gd name="T52" fmla="*/ 568 w 2850"/>
                <a:gd name="T53" fmla="*/ 1249 h 5017"/>
                <a:gd name="T54" fmla="*/ 1226 w 2850"/>
                <a:gd name="T55" fmla="*/ 1249 h 5017"/>
                <a:gd name="T56" fmla="*/ 1226 w 2850"/>
                <a:gd name="T57" fmla="*/ 590 h 5017"/>
                <a:gd name="T58" fmla="*/ 568 w 2850"/>
                <a:gd name="T59" fmla="*/ 590 h 5017"/>
                <a:gd name="T60" fmla="*/ 0 w 2850"/>
                <a:gd name="T61" fmla="*/ 0 h 5017"/>
                <a:gd name="T62" fmla="*/ 2850 w 2850"/>
                <a:gd name="T63" fmla="*/ 0 h 5017"/>
                <a:gd name="T64" fmla="*/ 2850 w 2850"/>
                <a:gd name="T65" fmla="*/ 5017 h 5017"/>
                <a:gd name="T66" fmla="*/ 1754 w 2850"/>
                <a:gd name="T67" fmla="*/ 5017 h 5017"/>
                <a:gd name="T68" fmla="*/ 1754 w 2850"/>
                <a:gd name="T69" fmla="*/ 3896 h 5017"/>
                <a:gd name="T70" fmla="*/ 1096 w 2850"/>
                <a:gd name="T71" fmla="*/ 3896 h 5017"/>
                <a:gd name="T72" fmla="*/ 1096 w 2850"/>
                <a:gd name="T73" fmla="*/ 5017 h 5017"/>
                <a:gd name="T74" fmla="*/ 0 w 2850"/>
                <a:gd name="T75" fmla="*/ 5017 h 5017"/>
                <a:gd name="T76" fmla="*/ 0 w 2850"/>
                <a:gd name="T77" fmla="*/ 0 h 5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0" h="5017">
                  <a:moveTo>
                    <a:pt x="1624" y="2709"/>
                  </a:moveTo>
                  <a:lnTo>
                    <a:pt x="1624" y="3367"/>
                  </a:lnTo>
                  <a:lnTo>
                    <a:pt x="2284" y="3367"/>
                  </a:lnTo>
                  <a:lnTo>
                    <a:pt x="2284" y="2709"/>
                  </a:lnTo>
                  <a:lnTo>
                    <a:pt x="1624" y="2709"/>
                  </a:lnTo>
                  <a:close/>
                  <a:moveTo>
                    <a:pt x="568" y="2709"/>
                  </a:moveTo>
                  <a:lnTo>
                    <a:pt x="568" y="3367"/>
                  </a:lnTo>
                  <a:lnTo>
                    <a:pt x="1226" y="3367"/>
                  </a:lnTo>
                  <a:lnTo>
                    <a:pt x="1226" y="2709"/>
                  </a:lnTo>
                  <a:lnTo>
                    <a:pt x="568" y="2709"/>
                  </a:lnTo>
                  <a:close/>
                  <a:moveTo>
                    <a:pt x="1624" y="1650"/>
                  </a:moveTo>
                  <a:lnTo>
                    <a:pt x="1624" y="2308"/>
                  </a:lnTo>
                  <a:lnTo>
                    <a:pt x="2284" y="2308"/>
                  </a:lnTo>
                  <a:lnTo>
                    <a:pt x="2284" y="1650"/>
                  </a:lnTo>
                  <a:lnTo>
                    <a:pt x="1624" y="1650"/>
                  </a:lnTo>
                  <a:close/>
                  <a:moveTo>
                    <a:pt x="568" y="1650"/>
                  </a:moveTo>
                  <a:lnTo>
                    <a:pt x="568" y="2308"/>
                  </a:lnTo>
                  <a:lnTo>
                    <a:pt x="1226" y="2308"/>
                  </a:lnTo>
                  <a:lnTo>
                    <a:pt x="1226" y="1650"/>
                  </a:lnTo>
                  <a:lnTo>
                    <a:pt x="568" y="1650"/>
                  </a:lnTo>
                  <a:close/>
                  <a:moveTo>
                    <a:pt x="1624" y="590"/>
                  </a:moveTo>
                  <a:lnTo>
                    <a:pt x="1624" y="1249"/>
                  </a:lnTo>
                  <a:lnTo>
                    <a:pt x="2284" y="1249"/>
                  </a:lnTo>
                  <a:lnTo>
                    <a:pt x="2284" y="590"/>
                  </a:lnTo>
                  <a:lnTo>
                    <a:pt x="1624" y="590"/>
                  </a:lnTo>
                  <a:close/>
                  <a:moveTo>
                    <a:pt x="568" y="590"/>
                  </a:moveTo>
                  <a:lnTo>
                    <a:pt x="568" y="1249"/>
                  </a:lnTo>
                  <a:lnTo>
                    <a:pt x="1226" y="1249"/>
                  </a:lnTo>
                  <a:lnTo>
                    <a:pt x="1226" y="590"/>
                  </a:lnTo>
                  <a:lnTo>
                    <a:pt x="568" y="590"/>
                  </a:lnTo>
                  <a:close/>
                  <a:moveTo>
                    <a:pt x="0" y="0"/>
                  </a:moveTo>
                  <a:lnTo>
                    <a:pt x="2850" y="0"/>
                  </a:lnTo>
                  <a:lnTo>
                    <a:pt x="2850" y="5017"/>
                  </a:lnTo>
                  <a:lnTo>
                    <a:pt x="1754" y="5017"/>
                  </a:lnTo>
                  <a:lnTo>
                    <a:pt x="1754" y="3896"/>
                  </a:lnTo>
                  <a:lnTo>
                    <a:pt x="1096" y="3896"/>
                  </a:lnTo>
                  <a:lnTo>
                    <a:pt x="1096" y="5017"/>
                  </a:lnTo>
                  <a:lnTo>
                    <a:pt x="0" y="5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6967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72361" y="162034"/>
            <a:ext cx="2685486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2</a:t>
            </a:r>
            <a:r>
              <a:rPr lang="ko-KR" altLang="en-US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교시</a:t>
            </a:r>
            <a:endParaRPr lang="ko-KR" altLang="en-US" sz="3500" dirty="0">
              <a:solidFill>
                <a:srgbClr val="EEB73C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>
          <a:xfrm>
            <a:off x="187994" y="170916"/>
            <a:ext cx="540722" cy="561939"/>
            <a:chOff x="1917" y="699"/>
            <a:chExt cx="1784" cy="1854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>
            <a:xfrm>
              <a:off x="1917" y="699"/>
              <a:ext cx="1784" cy="1854"/>
            </a:xfrm>
            <a:custGeom>
              <a:avLst/>
              <a:gdLst>
                <a:gd name="T0" fmla="*/ 1 w 3567"/>
                <a:gd name="T1" fmla="*/ 2570 h 3709"/>
                <a:gd name="T2" fmla="*/ 1 w 3567"/>
                <a:gd name="T3" fmla="*/ 1139 h 3709"/>
                <a:gd name="T4" fmla="*/ 1 w 3567"/>
                <a:gd name="T5" fmla="*/ 1139 h 3709"/>
                <a:gd name="T6" fmla="*/ 1870 w 3567"/>
                <a:gd name="T7" fmla="*/ 6 h 3709"/>
                <a:gd name="T8" fmla="*/ 2184 w 3567"/>
                <a:gd name="T9" fmla="*/ 60 h 3709"/>
                <a:gd name="T10" fmla="*/ 2488 w 3567"/>
                <a:gd name="T11" fmla="*/ 169 h 3709"/>
                <a:gd name="T12" fmla="*/ 2764 w 3567"/>
                <a:gd name="T13" fmla="*/ 325 h 3709"/>
                <a:gd name="T14" fmla="*/ 3006 w 3567"/>
                <a:gd name="T15" fmla="*/ 525 h 3709"/>
                <a:gd name="T16" fmla="*/ 3211 w 3567"/>
                <a:gd name="T17" fmla="*/ 762 h 3709"/>
                <a:gd name="T18" fmla="*/ 3374 w 3567"/>
                <a:gd name="T19" fmla="*/ 1029 h 3709"/>
                <a:gd name="T20" fmla="*/ 3490 w 3567"/>
                <a:gd name="T21" fmla="*/ 1323 h 3709"/>
                <a:gd name="T22" fmla="*/ 3555 w 3567"/>
                <a:gd name="T23" fmla="*/ 1636 h 3709"/>
                <a:gd name="T24" fmla="*/ 3564 w 3567"/>
                <a:gd name="T25" fmla="*/ 1965 h 3709"/>
                <a:gd name="T26" fmla="*/ 3517 w 3567"/>
                <a:gd name="T27" fmla="*/ 2284 h 3709"/>
                <a:gd name="T28" fmla="*/ 3418 w 3567"/>
                <a:gd name="T29" fmla="*/ 2586 h 3709"/>
                <a:gd name="T30" fmla="*/ 3270 w 3567"/>
                <a:gd name="T31" fmla="*/ 2862 h 3709"/>
                <a:gd name="T32" fmla="*/ 3078 w 3567"/>
                <a:gd name="T33" fmla="*/ 3109 h 3709"/>
                <a:gd name="T34" fmla="*/ 2849 w 3567"/>
                <a:gd name="T35" fmla="*/ 3321 h 3709"/>
                <a:gd name="T36" fmla="*/ 2584 w 3567"/>
                <a:gd name="T37" fmla="*/ 3493 h 3709"/>
                <a:gd name="T38" fmla="*/ 2289 w 3567"/>
                <a:gd name="T39" fmla="*/ 3618 h 3709"/>
                <a:gd name="T40" fmla="*/ 1973 w 3567"/>
                <a:gd name="T41" fmla="*/ 3691 h 3709"/>
                <a:gd name="T42" fmla="*/ 1664 w 3567"/>
                <a:gd name="T43" fmla="*/ 3709 h 3709"/>
                <a:gd name="T44" fmla="*/ 1361 w 3567"/>
                <a:gd name="T45" fmla="*/ 3676 h 3709"/>
                <a:gd name="T46" fmla="*/ 1070 w 3567"/>
                <a:gd name="T47" fmla="*/ 3595 h 3709"/>
                <a:gd name="T48" fmla="*/ 799 w 3567"/>
                <a:gd name="T49" fmla="*/ 3469 h 3709"/>
                <a:gd name="T50" fmla="*/ 550 w 3567"/>
                <a:gd name="T51" fmla="*/ 3300 h 3709"/>
                <a:gd name="T52" fmla="*/ 330 w 3567"/>
                <a:gd name="T53" fmla="*/ 3093 h 3709"/>
                <a:gd name="T54" fmla="*/ 145 w 3567"/>
                <a:gd name="T55" fmla="*/ 2848 h 3709"/>
                <a:gd name="T56" fmla="*/ 1 w 3567"/>
                <a:gd name="T57" fmla="*/ 2570 h 3709"/>
                <a:gd name="T58" fmla="*/ 164 w 3567"/>
                <a:gd name="T59" fmla="*/ 2781 h 3709"/>
                <a:gd name="T60" fmla="*/ 364 w 3567"/>
                <a:gd name="T61" fmla="*/ 2953 h 3709"/>
                <a:gd name="T62" fmla="*/ 594 w 3567"/>
                <a:gd name="T63" fmla="*/ 3082 h 3709"/>
                <a:gd name="T64" fmla="*/ 845 w 3567"/>
                <a:gd name="T65" fmla="*/ 3166 h 3709"/>
                <a:gd name="T66" fmla="*/ 1111 w 3567"/>
                <a:gd name="T67" fmla="*/ 3197 h 3709"/>
                <a:gd name="T68" fmla="*/ 1374 w 3567"/>
                <a:gd name="T69" fmla="*/ 3177 h 3709"/>
                <a:gd name="T70" fmla="*/ 1628 w 3567"/>
                <a:gd name="T71" fmla="*/ 3105 h 3709"/>
                <a:gd name="T72" fmla="*/ 1862 w 3567"/>
                <a:gd name="T73" fmla="*/ 2984 h 3709"/>
                <a:gd name="T74" fmla="*/ 2475 w 3567"/>
                <a:gd name="T75" fmla="*/ 1972 h 3709"/>
                <a:gd name="T76" fmla="*/ 2477 w 3567"/>
                <a:gd name="T77" fmla="*/ 1761 h 3709"/>
                <a:gd name="T78" fmla="*/ 2430 w 3567"/>
                <a:gd name="T79" fmla="*/ 1488 h 3709"/>
                <a:gd name="T80" fmla="*/ 2331 w 3567"/>
                <a:gd name="T81" fmla="*/ 1237 h 3709"/>
                <a:gd name="T82" fmla="*/ 2183 w 3567"/>
                <a:gd name="T83" fmla="*/ 1012 h 3709"/>
                <a:gd name="T84" fmla="*/ 1994 w 3567"/>
                <a:gd name="T85" fmla="*/ 820 h 3709"/>
                <a:gd name="T86" fmla="*/ 1768 w 3567"/>
                <a:gd name="T87" fmla="*/ 668 h 3709"/>
                <a:gd name="T88" fmla="*/ 1509 w 3567"/>
                <a:gd name="T89" fmla="*/ 563 h 3709"/>
                <a:gd name="T90" fmla="*/ 1249 w 3567"/>
                <a:gd name="T91" fmla="*/ 516 h 3709"/>
                <a:gd name="T92" fmla="*/ 991 w 3567"/>
                <a:gd name="T93" fmla="*/ 519 h 3709"/>
                <a:gd name="T94" fmla="*/ 740 w 3567"/>
                <a:gd name="T95" fmla="*/ 571 h 3709"/>
                <a:gd name="T96" fmla="*/ 505 w 3567"/>
                <a:gd name="T97" fmla="*/ 669 h 3709"/>
                <a:gd name="T98" fmla="*/ 290 w 3567"/>
                <a:gd name="T99" fmla="*/ 812 h 3709"/>
                <a:gd name="T100" fmla="*/ 105 w 3567"/>
                <a:gd name="T101" fmla="*/ 995 h 3709"/>
                <a:gd name="T102" fmla="*/ 44 w 3567"/>
                <a:gd name="T103" fmla="*/ 1042 h 3709"/>
                <a:gd name="T104" fmla="*/ 203 w 3567"/>
                <a:gd name="T105" fmla="*/ 775 h 3709"/>
                <a:gd name="T106" fmla="*/ 400 w 3567"/>
                <a:gd name="T107" fmla="*/ 543 h 3709"/>
                <a:gd name="T108" fmla="*/ 630 w 3567"/>
                <a:gd name="T109" fmla="*/ 348 h 3709"/>
                <a:gd name="T110" fmla="*/ 886 w 3567"/>
                <a:gd name="T111" fmla="*/ 193 h 3709"/>
                <a:gd name="T112" fmla="*/ 1166 w 3567"/>
                <a:gd name="T113" fmla="*/ 81 h 3709"/>
                <a:gd name="T114" fmla="*/ 1460 w 3567"/>
                <a:gd name="T115" fmla="*/ 16 h 3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7" h="3709">
                  <a:moveTo>
                    <a:pt x="0" y="2569"/>
                  </a:moveTo>
                  <a:lnTo>
                    <a:pt x="1" y="2570"/>
                  </a:lnTo>
                  <a:lnTo>
                    <a:pt x="1" y="2570"/>
                  </a:lnTo>
                  <a:lnTo>
                    <a:pt x="0" y="2569"/>
                  </a:lnTo>
                  <a:lnTo>
                    <a:pt x="0" y="2569"/>
                  </a:lnTo>
                  <a:close/>
                  <a:moveTo>
                    <a:pt x="1" y="1139"/>
                  </a:moveTo>
                  <a:lnTo>
                    <a:pt x="0" y="1140"/>
                  </a:lnTo>
                  <a:lnTo>
                    <a:pt x="0" y="1140"/>
                  </a:lnTo>
                  <a:lnTo>
                    <a:pt x="1" y="1139"/>
                  </a:lnTo>
                  <a:close/>
                  <a:moveTo>
                    <a:pt x="1664" y="0"/>
                  </a:moveTo>
                  <a:lnTo>
                    <a:pt x="1766" y="0"/>
                  </a:lnTo>
                  <a:lnTo>
                    <a:pt x="1870" y="6"/>
                  </a:lnTo>
                  <a:lnTo>
                    <a:pt x="1973" y="18"/>
                  </a:lnTo>
                  <a:lnTo>
                    <a:pt x="2077" y="35"/>
                  </a:lnTo>
                  <a:lnTo>
                    <a:pt x="2184" y="60"/>
                  </a:lnTo>
                  <a:lnTo>
                    <a:pt x="2289" y="91"/>
                  </a:lnTo>
                  <a:lnTo>
                    <a:pt x="2390" y="127"/>
                  </a:lnTo>
                  <a:lnTo>
                    <a:pt x="2488" y="169"/>
                  </a:lnTo>
                  <a:lnTo>
                    <a:pt x="2584" y="216"/>
                  </a:lnTo>
                  <a:lnTo>
                    <a:pt x="2675" y="269"/>
                  </a:lnTo>
                  <a:lnTo>
                    <a:pt x="2764" y="325"/>
                  </a:lnTo>
                  <a:lnTo>
                    <a:pt x="2849" y="387"/>
                  </a:lnTo>
                  <a:lnTo>
                    <a:pt x="2930" y="454"/>
                  </a:lnTo>
                  <a:lnTo>
                    <a:pt x="3006" y="525"/>
                  </a:lnTo>
                  <a:lnTo>
                    <a:pt x="3078" y="600"/>
                  </a:lnTo>
                  <a:lnTo>
                    <a:pt x="3147" y="678"/>
                  </a:lnTo>
                  <a:lnTo>
                    <a:pt x="3211" y="762"/>
                  </a:lnTo>
                  <a:lnTo>
                    <a:pt x="3270" y="847"/>
                  </a:lnTo>
                  <a:lnTo>
                    <a:pt x="3324" y="936"/>
                  </a:lnTo>
                  <a:lnTo>
                    <a:pt x="3374" y="1029"/>
                  </a:lnTo>
                  <a:lnTo>
                    <a:pt x="3418" y="1124"/>
                  </a:lnTo>
                  <a:lnTo>
                    <a:pt x="3456" y="1221"/>
                  </a:lnTo>
                  <a:lnTo>
                    <a:pt x="3490" y="1323"/>
                  </a:lnTo>
                  <a:lnTo>
                    <a:pt x="3517" y="1425"/>
                  </a:lnTo>
                  <a:lnTo>
                    <a:pt x="3539" y="1530"/>
                  </a:lnTo>
                  <a:lnTo>
                    <a:pt x="3555" y="1636"/>
                  </a:lnTo>
                  <a:lnTo>
                    <a:pt x="3564" y="1745"/>
                  </a:lnTo>
                  <a:lnTo>
                    <a:pt x="3567" y="1854"/>
                  </a:lnTo>
                  <a:lnTo>
                    <a:pt x="3564" y="1965"/>
                  </a:lnTo>
                  <a:lnTo>
                    <a:pt x="3555" y="2073"/>
                  </a:lnTo>
                  <a:lnTo>
                    <a:pt x="3539" y="2179"/>
                  </a:lnTo>
                  <a:lnTo>
                    <a:pt x="3517" y="2284"/>
                  </a:lnTo>
                  <a:lnTo>
                    <a:pt x="3490" y="2386"/>
                  </a:lnTo>
                  <a:lnTo>
                    <a:pt x="3456" y="2488"/>
                  </a:lnTo>
                  <a:lnTo>
                    <a:pt x="3418" y="2586"/>
                  </a:lnTo>
                  <a:lnTo>
                    <a:pt x="3374" y="2680"/>
                  </a:lnTo>
                  <a:lnTo>
                    <a:pt x="3324" y="2773"/>
                  </a:lnTo>
                  <a:lnTo>
                    <a:pt x="3270" y="2862"/>
                  </a:lnTo>
                  <a:lnTo>
                    <a:pt x="3211" y="2947"/>
                  </a:lnTo>
                  <a:lnTo>
                    <a:pt x="3147" y="3031"/>
                  </a:lnTo>
                  <a:lnTo>
                    <a:pt x="3078" y="3109"/>
                  </a:lnTo>
                  <a:lnTo>
                    <a:pt x="3006" y="3184"/>
                  </a:lnTo>
                  <a:lnTo>
                    <a:pt x="2930" y="3255"/>
                  </a:lnTo>
                  <a:lnTo>
                    <a:pt x="2849" y="3321"/>
                  </a:lnTo>
                  <a:lnTo>
                    <a:pt x="2764" y="3383"/>
                  </a:lnTo>
                  <a:lnTo>
                    <a:pt x="2675" y="3441"/>
                  </a:lnTo>
                  <a:lnTo>
                    <a:pt x="2584" y="3493"/>
                  </a:lnTo>
                  <a:lnTo>
                    <a:pt x="2488" y="3540"/>
                  </a:lnTo>
                  <a:lnTo>
                    <a:pt x="2390" y="3582"/>
                  </a:lnTo>
                  <a:lnTo>
                    <a:pt x="2289" y="3618"/>
                  </a:lnTo>
                  <a:lnTo>
                    <a:pt x="2184" y="3649"/>
                  </a:lnTo>
                  <a:lnTo>
                    <a:pt x="2077" y="3674"/>
                  </a:lnTo>
                  <a:lnTo>
                    <a:pt x="1973" y="3691"/>
                  </a:lnTo>
                  <a:lnTo>
                    <a:pt x="1870" y="3703"/>
                  </a:lnTo>
                  <a:lnTo>
                    <a:pt x="1766" y="3709"/>
                  </a:lnTo>
                  <a:lnTo>
                    <a:pt x="1664" y="3709"/>
                  </a:lnTo>
                  <a:lnTo>
                    <a:pt x="1561" y="3704"/>
                  </a:lnTo>
                  <a:lnTo>
                    <a:pt x="1460" y="3693"/>
                  </a:lnTo>
                  <a:lnTo>
                    <a:pt x="1361" y="3676"/>
                  </a:lnTo>
                  <a:lnTo>
                    <a:pt x="1263" y="3655"/>
                  </a:lnTo>
                  <a:lnTo>
                    <a:pt x="1166" y="3628"/>
                  </a:lnTo>
                  <a:lnTo>
                    <a:pt x="1070" y="3595"/>
                  </a:lnTo>
                  <a:lnTo>
                    <a:pt x="978" y="3558"/>
                  </a:lnTo>
                  <a:lnTo>
                    <a:pt x="886" y="3516"/>
                  </a:lnTo>
                  <a:lnTo>
                    <a:pt x="799" y="3469"/>
                  </a:lnTo>
                  <a:lnTo>
                    <a:pt x="713" y="3417"/>
                  </a:lnTo>
                  <a:lnTo>
                    <a:pt x="630" y="3361"/>
                  </a:lnTo>
                  <a:lnTo>
                    <a:pt x="550" y="3300"/>
                  </a:lnTo>
                  <a:lnTo>
                    <a:pt x="473" y="3236"/>
                  </a:lnTo>
                  <a:lnTo>
                    <a:pt x="400" y="3166"/>
                  </a:lnTo>
                  <a:lnTo>
                    <a:pt x="330" y="3093"/>
                  </a:lnTo>
                  <a:lnTo>
                    <a:pt x="265" y="3015"/>
                  </a:lnTo>
                  <a:lnTo>
                    <a:pt x="203" y="2934"/>
                  </a:lnTo>
                  <a:lnTo>
                    <a:pt x="145" y="2848"/>
                  </a:lnTo>
                  <a:lnTo>
                    <a:pt x="92" y="2759"/>
                  </a:lnTo>
                  <a:lnTo>
                    <a:pt x="44" y="2667"/>
                  </a:lnTo>
                  <a:lnTo>
                    <a:pt x="1" y="2570"/>
                  </a:lnTo>
                  <a:lnTo>
                    <a:pt x="51" y="2644"/>
                  </a:lnTo>
                  <a:lnTo>
                    <a:pt x="106" y="2715"/>
                  </a:lnTo>
                  <a:lnTo>
                    <a:pt x="164" y="2781"/>
                  </a:lnTo>
                  <a:lnTo>
                    <a:pt x="227" y="2842"/>
                  </a:lnTo>
                  <a:lnTo>
                    <a:pt x="294" y="2900"/>
                  </a:lnTo>
                  <a:lnTo>
                    <a:pt x="364" y="2953"/>
                  </a:lnTo>
                  <a:lnTo>
                    <a:pt x="437" y="3001"/>
                  </a:lnTo>
                  <a:lnTo>
                    <a:pt x="514" y="3044"/>
                  </a:lnTo>
                  <a:lnTo>
                    <a:pt x="594" y="3082"/>
                  </a:lnTo>
                  <a:lnTo>
                    <a:pt x="675" y="3116"/>
                  </a:lnTo>
                  <a:lnTo>
                    <a:pt x="759" y="3143"/>
                  </a:lnTo>
                  <a:lnTo>
                    <a:pt x="845" y="3166"/>
                  </a:lnTo>
                  <a:lnTo>
                    <a:pt x="933" y="3183"/>
                  </a:lnTo>
                  <a:lnTo>
                    <a:pt x="1022" y="3193"/>
                  </a:lnTo>
                  <a:lnTo>
                    <a:pt x="1111" y="3197"/>
                  </a:lnTo>
                  <a:lnTo>
                    <a:pt x="1200" y="3196"/>
                  </a:lnTo>
                  <a:lnTo>
                    <a:pt x="1287" y="3189"/>
                  </a:lnTo>
                  <a:lnTo>
                    <a:pt x="1374" y="3177"/>
                  </a:lnTo>
                  <a:lnTo>
                    <a:pt x="1460" y="3158"/>
                  </a:lnTo>
                  <a:lnTo>
                    <a:pt x="1544" y="3134"/>
                  </a:lnTo>
                  <a:lnTo>
                    <a:pt x="1628" y="3105"/>
                  </a:lnTo>
                  <a:lnTo>
                    <a:pt x="1708" y="3070"/>
                  </a:lnTo>
                  <a:lnTo>
                    <a:pt x="1786" y="3029"/>
                  </a:lnTo>
                  <a:lnTo>
                    <a:pt x="1862" y="2984"/>
                  </a:lnTo>
                  <a:lnTo>
                    <a:pt x="1935" y="2934"/>
                  </a:lnTo>
                  <a:lnTo>
                    <a:pt x="2006" y="2879"/>
                  </a:lnTo>
                  <a:lnTo>
                    <a:pt x="2475" y="1972"/>
                  </a:lnTo>
                  <a:lnTo>
                    <a:pt x="2479" y="1913"/>
                  </a:lnTo>
                  <a:lnTo>
                    <a:pt x="2480" y="1854"/>
                  </a:lnTo>
                  <a:lnTo>
                    <a:pt x="2477" y="1761"/>
                  </a:lnTo>
                  <a:lnTo>
                    <a:pt x="2468" y="1668"/>
                  </a:lnTo>
                  <a:lnTo>
                    <a:pt x="2451" y="1577"/>
                  </a:lnTo>
                  <a:lnTo>
                    <a:pt x="2430" y="1488"/>
                  </a:lnTo>
                  <a:lnTo>
                    <a:pt x="2403" y="1403"/>
                  </a:lnTo>
                  <a:lnTo>
                    <a:pt x="2369" y="1318"/>
                  </a:lnTo>
                  <a:lnTo>
                    <a:pt x="2331" y="1237"/>
                  </a:lnTo>
                  <a:lnTo>
                    <a:pt x="2287" y="1158"/>
                  </a:lnTo>
                  <a:lnTo>
                    <a:pt x="2237" y="1083"/>
                  </a:lnTo>
                  <a:lnTo>
                    <a:pt x="2183" y="1012"/>
                  </a:lnTo>
                  <a:lnTo>
                    <a:pt x="2124" y="943"/>
                  </a:lnTo>
                  <a:lnTo>
                    <a:pt x="2061" y="880"/>
                  </a:lnTo>
                  <a:lnTo>
                    <a:pt x="1994" y="820"/>
                  </a:lnTo>
                  <a:lnTo>
                    <a:pt x="1923" y="764"/>
                  </a:lnTo>
                  <a:lnTo>
                    <a:pt x="1847" y="714"/>
                  </a:lnTo>
                  <a:lnTo>
                    <a:pt x="1768" y="668"/>
                  </a:lnTo>
                  <a:lnTo>
                    <a:pt x="1685" y="627"/>
                  </a:lnTo>
                  <a:lnTo>
                    <a:pt x="1599" y="593"/>
                  </a:lnTo>
                  <a:lnTo>
                    <a:pt x="1509" y="563"/>
                  </a:lnTo>
                  <a:lnTo>
                    <a:pt x="1424" y="542"/>
                  </a:lnTo>
                  <a:lnTo>
                    <a:pt x="1337" y="526"/>
                  </a:lnTo>
                  <a:lnTo>
                    <a:pt x="1249" y="516"/>
                  </a:lnTo>
                  <a:lnTo>
                    <a:pt x="1162" y="511"/>
                  </a:lnTo>
                  <a:lnTo>
                    <a:pt x="1077" y="513"/>
                  </a:lnTo>
                  <a:lnTo>
                    <a:pt x="991" y="519"/>
                  </a:lnTo>
                  <a:lnTo>
                    <a:pt x="906" y="531"/>
                  </a:lnTo>
                  <a:lnTo>
                    <a:pt x="822" y="549"/>
                  </a:lnTo>
                  <a:lnTo>
                    <a:pt x="740" y="571"/>
                  </a:lnTo>
                  <a:lnTo>
                    <a:pt x="659" y="599"/>
                  </a:lnTo>
                  <a:lnTo>
                    <a:pt x="581" y="632"/>
                  </a:lnTo>
                  <a:lnTo>
                    <a:pt x="505" y="669"/>
                  </a:lnTo>
                  <a:lnTo>
                    <a:pt x="430" y="712"/>
                  </a:lnTo>
                  <a:lnTo>
                    <a:pt x="359" y="759"/>
                  </a:lnTo>
                  <a:lnTo>
                    <a:pt x="290" y="812"/>
                  </a:lnTo>
                  <a:lnTo>
                    <a:pt x="225" y="869"/>
                  </a:lnTo>
                  <a:lnTo>
                    <a:pt x="163" y="929"/>
                  </a:lnTo>
                  <a:lnTo>
                    <a:pt x="105" y="995"/>
                  </a:lnTo>
                  <a:lnTo>
                    <a:pt x="51" y="1065"/>
                  </a:lnTo>
                  <a:lnTo>
                    <a:pt x="1" y="1139"/>
                  </a:lnTo>
                  <a:lnTo>
                    <a:pt x="44" y="1042"/>
                  </a:lnTo>
                  <a:lnTo>
                    <a:pt x="92" y="950"/>
                  </a:lnTo>
                  <a:lnTo>
                    <a:pt x="145" y="861"/>
                  </a:lnTo>
                  <a:lnTo>
                    <a:pt x="203" y="775"/>
                  </a:lnTo>
                  <a:lnTo>
                    <a:pt x="265" y="694"/>
                  </a:lnTo>
                  <a:lnTo>
                    <a:pt x="330" y="616"/>
                  </a:lnTo>
                  <a:lnTo>
                    <a:pt x="400" y="543"/>
                  </a:lnTo>
                  <a:lnTo>
                    <a:pt x="473" y="473"/>
                  </a:lnTo>
                  <a:lnTo>
                    <a:pt x="550" y="409"/>
                  </a:lnTo>
                  <a:lnTo>
                    <a:pt x="630" y="348"/>
                  </a:lnTo>
                  <a:lnTo>
                    <a:pt x="713" y="292"/>
                  </a:lnTo>
                  <a:lnTo>
                    <a:pt x="799" y="240"/>
                  </a:lnTo>
                  <a:lnTo>
                    <a:pt x="886" y="193"/>
                  </a:lnTo>
                  <a:lnTo>
                    <a:pt x="978" y="151"/>
                  </a:lnTo>
                  <a:lnTo>
                    <a:pt x="1070" y="114"/>
                  </a:lnTo>
                  <a:lnTo>
                    <a:pt x="1166" y="81"/>
                  </a:lnTo>
                  <a:lnTo>
                    <a:pt x="1263" y="54"/>
                  </a:lnTo>
                  <a:lnTo>
                    <a:pt x="1361" y="33"/>
                  </a:lnTo>
                  <a:lnTo>
                    <a:pt x="1460" y="16"/>
                  </a:lnTo>
                  <a:lnTo>
                    <a:pt x="1561" y="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1CA36"/>
            </a:solidFill>
            <a:ln w="0">
              <a:solidFill>
                <a:srgbClr val="F1CA36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4" name="Freeform 7"/>
            <p:cNvSpPr/>
            <p:nvPr/>
          </p:nvSpPr>
          <p:spPr>
            <a:xfrm>
              <a:off x="3328" y="1050"/>
              <a:ext cx="179" cy="224"/>
            </a:xfrm>
            <a:custGeom>
              <a:avLst/>
              <a:gdLst>
                <a:gd name="T0" fmla="*/ 66 w 358"/>
                <a:gd name="T1" fmla="*/ 0 h 447"/>
                <a:gd name="T2" fmla="*/ 82 w 358"/>
                <a:gd name="T3" fmla="*/ 2 h 447"/>
                <a:gd name="T4" fmla="*/ 98 w 358"/>
                <a:gd name="T5" fmla="*/ 10 h 447"/>
                <a:gd name="T6" fmla="*/ 110 w 358"/>
                <a:gd name="T7" fmla="*/ 20 h 447"/>
                <a:gd name="T8" fmla="*/ 178 w 358"/>
                <a:gd name="T9" fmla="*/ 98 h 447"/>
                <a:gd name="T10" fmla="*/ 241 w 358"/>
                <a:gd name="T11" fmla="*/ 179 h 447"/>
                <a:gd name="T12" fmla="*/ 298 w 358"/>
                <a:gd name="T13" fmla="*/ 265 h 447"/>
                <a:gd name="T14" fmla="*/ 350 w 358"/>
                <a:gd name="T15" fmla="*/ 353 h 447"/>
                <a:gd name="T16" fmla="*/ 357 w 358"/>
                <a:gd name="T17" fmla="*/ 368 h 447"/>
                <a:gd name="T18" fmla="*/ 358 w 358"/>
                <a:gd name="T19" fmla="*/ 384 h 447"/>
                <a:gd name="T20" fmla="*/ 355 w 358"/>
                <a:gd name="T21" fmla="*/ 401 h 447"/>
                <a:gd name="T22" fmla="*/ 349 w 358"/>
                <a:gd name="T23" fmla="*/ 416 h 447"/>
                <a:gd name="T24" fmla="*/ 339 w 358"/>
                <a:gd name="T25" fmla="*/ 429 h 447"/>
                <a:gd name="T26" fmla="*/ 326 w 358"/>
                <a:gd name="T27" fmla="*/ 439 h 447"/>
                <a:gd name="T28" fmla="*/ 310 w 358"/>
                <a:gd name="T29" fmla="*/ 445 h 447"/>
                <a:gd name="T30" fmla="*/ 295 w 358"/>
                <a:gd name="T31" fmla="*/ 447 h 447"/>
                <a:gd name="T32" fmla="*/ 278 w 358"/>
                <a:gd name="T33" fmla="*/ 445 h 447"/>
                <a:gd name="T34" fmla="*/ 262 w 358"/>
                <a:gd name="T35" fmla="*/ 438 h 447"/>
                <a:gd name="T36" fmla="*/ 248 w 358"/>
                <a:gd name="T37" fmla="*/ 428 h 447"/>
                <a:gd name="T38" fmla="*/ 238 w 358"/>
                <a:gd name="T39" fmla="*/ 415 h 447"/>
                <a:gd name="T40" fmla="*/ 190 w 358"/>
                <a:gd name="T41" fmla="*/ 332 h 447"/>
                <a:gd name="T42" fmla="*/ 137 w 358"/>
                <a:gd name="T43" fmla="*/ 255 h 447"/>
                <a:gd name="T44" fmla="*/ 78 w 358"/>
                <a:gd name="T45" fmla="*/ 179 h 447"/>
                <a:gd name="T46" fmla="*/ 16 w 358"/>
                <a:gd name="T47" fmla="*/ 107 h 447"/>
                <a:gd name="T48" fmla="*/ 6 w 358"/>
                <a:gd name="T49" fmla="*/ 93 h 447"/>
                <a:gd name="T50" fmla="*/ 1 w 358"/>
                <a:gd name="T51" fmla="*/ 78 h 447"/>
                <a:gd name="T52" fmla="*/ 0 w 358"/>
                <a:gd name="T53" fmla="*/ 62 h 447"/>
                <a:gd name="T54" fmla="*/ 2 w 358"/>
                <a:gd name="T55" fmla="*/ 45 h 447"/>
                <a:gd name="T56" fmla="*/ 9 w 358"/>
                <a:gd name="T57" fmla="*/ 29 h 447"/>
                <a:gd name="T58" fmla="*/ 20 w 358"/>
                <a:gd name="T59" fmla="*/ 17 h 447"/>
                <a:gd name="T60" fmla="*/ 33 w 358"/>
                <a:gd name="T61" fmla="*/ 8 h 447"/>
                <a:gd name="T62" fmla="*/ 49 w 358"/>
                <a:gd name="T63" fmla="*/ 1 h 447"/>
                <a:gd name="T64" fmla="*/ 66 w 358"/>
                <a:gd name="T6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447">
                  <a:moveTo>
                    <a:pt x="66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110" y="20"/>
                  </a:lnTo>
                  <a:lnTo>
                    <a:pt x="178" y="98"/>
                  </a:lnTo>
                  <a:lnTo>
                    <a:pt x="241" y="179"/>
                  </a:lnTo>
                  <a:lnTo>
                    <a:pt x="298" y="265"/>
                  </a:lnTo>
                  <a:lnTo>
                    <a:pt x="350" y="353"/>
                  </a:lnTo>
                  <a:lnTo>
                    <a:pt x="357" y="368"/>
                  </a:lnTo>
                  <a:lnTo>
                    <a:pt x="358" y="384"/>
                  </a:lnTo>
                  <a:lnTo>
                    <a:pt x="355" y="401"/>
                  </a:lnTo>
                  <a:lnTo>
                    <a:pt x="349" y="416"/>
                  </a:lnTo>
                  <a:lnTo>
                    <a:pt x="339" y="429"/>
                  </a:lnTo>
                  <a:lnTo>
                    <a:pt x="326" y="439"/>
                  </a:lnTo>
                  <a:lnTo>
                    <a:pt x="310" y="445"/>
                  </a:lnTo>
                  <a:lnTo>
                    <a:pt x="295" y="447"/>
                  </a:lnTo>
                  <a:lnTo>
                    <a:pt x="278" y="445"/>
                  </a:lnTo>
                  <a:lnTo>
                    <a:pt x="262" y="438"/>
                  </a:lnTo>
                  <a:lnTo>
                    <a:pt x="248" y="428"/>
                  </a:lnTo>
                  <a:lnTo>
                    <a:pt x="238" y="415"/>
                  </a:lnTo>
                  <a:lnTo>
                    <a:pt x="190" y="332"/>
                  </a:lnTo>
                  <a:lnTo>
                    <a:pt x="137" y="255"/>
                  </a:lnTo>
                  <a:lnTo>
                    <a:pt x="78" y="179"/>
                  </a:lnTo>
                  <a:lnTo>
                    <a:pt x="16" y="107"/>
                  </a:lnTo>
                  <a:lnTo>
                    <a:pt x="6" y="93"/>
                  </a:lnTo>
                  <a:lnTo>
                    <a:pt x="1" y="7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9" y="29"/>
                  </a:lnTo>
                  <a:lnTo>
                    <a:pt x="20" y="17"/>
                  </a:lnTo>
                  <a:lnTo>
                    <a:pt x="33" y="8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5" name="Freeform 8"/>
            <p:cNvSpPr/>
            <p:nvPr/>
          </p:nvSpPr>
          <p:spPr>
            <a:xfrm>
              <a:off x="3158" y="911"/>
              <a:ext cx="128" cy="108"/>
            </a:xfrm>
            <a:custGeom>
              <a:avLst/>
              <a:gdLst>
                <a:gd name="T0" fmla="*/ 66 w 256"/>
                <a:gd name="T1" fmla="*/ 0 h 215"/>
                <a:gd name="T2" fmla="*/ 81 w 256"/>
                <a:gd name="T3" fmla="*/ 2 h 215"/>
                <a:gd name="T4" fmla="*/ 97 w 256"/>
                <a:gd name="T5" fmla="*/ 9 h 215"/>
                <a:gd name="T6" fmla="*/ 165 w 256"/>
                <a:gd name="T7" fmla="*/ 53 h 215"/>
                <a:gd name="T8" fmla="*/ 230 w 256"/>
                <a:gd name="T9" fmla="*/ 100 h 215"/>
                <a:gd name="T10" fmla="*/ 243 w 256"/>
                <a:gd name="T11" fmla="*/ 111 h 215"/>
                <a:gd name="T12" fmla="*/ 250 w 256"/>
                <a:gd name="T13" fmla="*/ 125 h 215"/>
                <a:gd name="T14" fmla="*/ 255 w 256"/>
                <a:gd name="T15" fmla="*/ 139 h 215"/>
                <a:gd name="T16" fmla="*/ 256 w 256"/>
                <a:gd name="T17" fmla="*/ 155 h 215"/>
                <a:gd name="T18" fmla="*/ 253 w 256"/>
                <a:gd name="T19" fmla="*/ 171 h 215"/>
                <a:gd name="T20" fmla="*/ 246 w 256"/>
                <a:gd name="T21" fmla="*/ 186 h 215"/>
                <a:gd name="T22" fmla="*/ 236 w 256"/>
                <a:gd name="T23" fmla="*/ 198 h 215"/>
                <a:gd name="T24" fmla="*/ 223 w 256"/>
                <a:gd name="T25" fmla="*/ 207 h 215"/>
                <a:gd name="T26" fmla="*/ 208 w 256"/>
                <a:gd name="T27" fmla="*/ 213 h 215"/>
                <a:gd name="T28" fmla="*/ 192 w 256"/>
                <a:gd name="T29" fmla="*/ 215 h 215"/>
                <a:gd name="T30" fmla="*/ 192 w 256"/>
                <a:gd name="T31" fmla="*/ 215 h 215"/>
                <a:gd name="T32" fmla="*/ 178 w 256"/>
                <a:gd name="T33" fmla="*/ 213 h 215"/>
                <a:gd name="T34" fmla="*/ 166 w 256"/>
                <a:gd name="T35" fmla="*/ 209 h 215"/>
                <a:gd name="T36" fmla="*/ 154 w 256"/>
                <a:gd name="T37" fmla="*/ 201 h 215"/>
                <a:gd name="T38" fmla="*/ 93 w 256"/>
                <a:gd name="T39" fmla="*/ 159 h 215"/>
                <a:gd name="T40" fmla="*/ 31 w 256"/>
                <a:gd name="T41" fmla="*/ 118 h 215"/>
                <a:gd name="T42" fmla="*/ 17 w 256"/>
                <a:gd name="T43" fmla="*/ 108 h 215"/>
                <a:gd name="T44" fmla="*/ 8 w 256"/>
                <a:gd name="T45" fmla="*/ 94 h 215"/>
                <a:gd name="T46" fmla="*/ 1 w 256"/>
                <a:gd name="T47" fmla="*/ 79 h 215"/>
                <a:gd name="T48" fmla="*/ 0 w 256"/>
                <a:gd name="T49" fmla="*/ 63 h 215"/>
                <a:gd name="T50" fmla="*/ 3 w 256"/>
                <a:gd name="T51" fmla="*/ 46 h 215"/>
                <a:gd name="T52" fmla="*/ 9 w 256"/>
                <a:gd name="T53" fmla="*/ 30 h 215"/>
                <a:gd name="T54" fmla="*/ 21 w 256"/>
                <a:gd name="T55" fmla="*/ 17 h 215"/>
                <a:gd name="T56" fmla="*/ 34 w 256"/>
                <a:gd name="T57" fmla="*/ 8 h 215"/>
                <a:gd name="T58" fmla="*/ 49 w 256"/>
                <a:gd name="T59" fmla="*/ 2 h 215"/>
                <a:gd name="T60" fmla="*/ 66 w 2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15">
                  <a:moveTo>
                    <a:pt x="66" y="0"/>
                  </a:moveTo>
                  <a:lnTo>
                    <a:pt x="81" y="2"/>
                  </a:lnTo>
                  <a:lnTo>
                    <a:pt x="97" y="9"/>
                  </a:lnTo>
                  <a:lnTo>
                    <a:pt x="165" y="53"/>
                  </a:lnTo>
                  <a:lnTo>
                    <a:pt x="230" y="100"/>
                  </a:lnTo>
                  <a:lnTo>
                    <a:pt x="243" y="111"/>
                  </a:lnTo>
                  <a:lnTo>
                    <a:pt x="250" y="125"/>
                  </a:lnTo>
                  <a:lnTo>
                    <a:pt x="255" y="139"/>
                  </a:lnTo>
                  <a:lnTo>
                    <a:pt x="256" y="155"/>
                  </a:lnTo>
                  <a:lnTo>
                    <a:pt x="253" y="171"/>
                  </a:lnTo>
                  <a:lnTo>
                    <a:pt x="246" y="186"/>
                  </a:lnTo>
                  <a:lnTo>
                    <a:pt x="236" y="198"/>
                  </a:lnTo>
                  <a:lnTo>
                    <a:pt x="223" y="207"/>
                  </a:lnTo>
                  <a:lnTo>
                    <a:pt x="208" y="213"/>
                  </a:lnTo>
                  <a:lnTo>
                    <a:pt x="192" y="215"/>
                  </a:lnTo>
                  <a:lnTo>
                    <a:pt x="192" y="215"/>
                  </a:lnTo>
                  <a:lnTo>
                    <a:pt x="178" y="213"/>
                  </a:lnTo>
                  <a:lnTo>
                    <a:pt x="166" y="209"/>
                  </a:lnTo>
                  <a:lnTo>
                    <a:pt x="154" y="201"/>
                  </a:lnTo>
                  <a:lnTo>
                    <a:pt x="93" y="159"/>
                  </a:lnTo>
                  <a:lnTo>
                    <a:pt x="31" y="118"/>
                  </a:lnTo>
                  <a:lnTo>
                    <a:pt x="17" y="108"/>
                  </a:lnTo>
                  <a:lnTo>
                    <a:pt x="8" y="94"/>
                  </a:lnTo>
                  <a:lnTo>
                    <a:pt x="1" y="79"/>
                  </a:lnTo>
                  <a:lnTo>
                    <a:pt x="0" y="63"/>
                  </a:lnTo>
                  <a:lnTo>
                    <a:pt x="3" y="46"/>
                  </a:lnTo>
                  <a:lnTo>
                    <a:pt x="9" y="30"/>
                  </a:lnTo>
                  <a:lnTo>
                    <a:pt x="21" y="17"/>
                  </a:lnTo>
                  <a:lnTo>
                    <a:pt x="34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6" name="Freeform 9"/>
            <p:cNvSpPr/>
            <p:nvPr/>
          </p:nvSpPr>
          <p:spPr>
            <a:xfrm>
              <a:off x="2742" y="795"/>
              <a:ext cx="351" cy="117"/>
            </a:xfrm>
            <a:custGeom>
              <a:avLst/>
              <a:gdLst>
                <a:gd name="T0" fmla="*/ 63 w 703"/>
                <a:gd name="T1" fmla="*/ 0 h 235"/>
                <a:gd name="T2" fmla="*/ 166 w 703"/>
                <a:gd name="T3" fmla="*/ 3 h 235"/>
                <a:gd name="T4" fmla="*/ 267 w 703"/>
                <a:gd name="T5" fmla="*/ 13 h 235"/>
                <a:gd name="T6" fmla="*/ 368 w 703"/>
                <a:gd name="T7" fmla="*/ 27 h 235"/>
                <a:gd name="T8" fmla="*/ 467 w 703"/>
                <a:gd name="T9" fmla="*/ 50 h 235"/>
                <a:gd name="T10" fmla="*/ 565 w 703"/>
                <a:gd name="T11" fmla="*/ 77 h 235"/>
                <a:gd name="T12" fmla="*/ 662 w 703"/>
                <a:gd name="T13" fmla="*/ 112 h 235"/>
                <a:gd name="T14" fmla="*/ 678 w 703"/>
                <a:gd name="T15" fmla="*/ 120 h 235"/>
                <a:gd name="T16" fmla="*/ 691 w 703"/>
                <a:gd name="T17" fmla="*/ 132 h 235"/>
                <a:gd name="T18" fmla="*/ 698 w 703"/>
                <a:gd name="T19" fmla="*/ 148 h 235"/>
                <a:gd name="T20" fmla="*/ 703 w 703"/>
                <a:gd name="T21" fmla="*/ 165 h 235"/>
                <a:gd name="T22" fmla="*/ 702 w 703"/>
                <a:gd name="T23" fmla="*/ 183 h 235"/>
                <a:gd name="T24" fmla="*/ 696 w 703"/>
                <a:gd name="T25" fmla="*/ 200 h 235"/>
                <a:gd name="T26" fmla="*/ 686 w 703"/>
                <a:gd name="T27" fmla="*/ 214 h 235"/>
                <a:gd name="T28" fmla="*/ 674 w 703"/>
                <a:gd name="T29" fmla="*/ 226 h 235"/>
                <a:gd name="T30" fmla="*/ 657 w 703"/>
                <a:gd name="T31" fmla="*/ 233 h 235"/>
                <a:gd name="T32" fmla="*/ 640 w 703"/>
                <a:gd name="T33" fmla="*/ 235 h 235"/>
                <a:gd name="T34" fmla="*/ 640 w 703"/>
                <a:gd name="T35" fmla="*/ 235 h 235"/>
                <a:gd name="T36" fmla="*/ 627 w 703"/>
                <a:gd name="T37" fmla="*/ 234 h 235"/>
                <a:gd name="T38" fmla="*/ 616 w 703"/>
                <a:gd name="T39" fmla="*/ 231 h 235"/>
                <a:gd name="T40" fmla="*/ 527 w 703"/>
                <a:gd name="T41" fmla="*/ 200 h 235"/>
                <a:gd name="T42" fmla="*/ 437 w 703"/>
                <a:gd name="T43" fmla="*/ 174 h 235"/>
                <a:gd name="T44" fmla="*/ 345 w 703"/>
                <a:gd name="T45" fmla="*/ 154 h 235"/>
                <a:gd name="T46" fmla="*/ 251 w 703"/>
                <a:gd name="T47" fmla="*/ 139 h 235"/>
                <a:gd name="T48" fmla="*/ 158 w 703"/>
                <a:gd name="T49" fmla="*/ 131 h 235"/>
                <a:gd name="T50" fmla="*/ 63 w 703"/>
                <a:gd name="T51" fmla="*/ 128 h 235"/>
                <a:gd name="T52" fmla="*/ 44 w 703"/>
                <a:gd name="T53" fmla="*/ 124 h 235"/>
                <a:gd name="T54" fmla="*/ 26 w 703"/>
                <a:gd name="T55" fmla="*/ 115 h 235"/>
                <a:gd name="T56" fmla="*/ 12 w 703"/>
                <a:gd name="T57" fmla="*/ 102 h 235"/>
                <a:gd name="T58" fmla="*/ 3 w 703"/>
                <a:gd name="T59" fmla="*/ 84 h 235"/>
                <a:gd name="T60" fmla="*/ 0 w 703"/>
                <a:gd name="T61" fmla="*/ 64 h 235"/>
                <a:gd name="T62" fmla="*/ 3 w 703"/>
                <a:gd name="T63" fmla="*/ 43 h 235"/>
                <a:gd name="T64" fmla="*/ 12 w 703"/>
                <a:gd name="T65" fmla="*/ 26 h 235"/>
                <a:gd name="T66" fmla="*/ 26 w 703"/>
                <a:gd name="T67" fmla="*/ 13 h 235"/>
                <a:gd name="T68" fmla="*/ 44 w 703"/>
                <a:gd name="T69" fmla="*/ 4 h 235"/>
                <a:gd name="T70" fmla="*/ 63 w 703"/>
                <a:gd name="T7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3" h="235">
                  <a:moveTo>
                    <a:pt x="63" y="0"/>
                  </a:moveTo>
                  <a:lnTo>
                    <a:pt x="166" y="3"/>
                  </a:lnTo>
                  <a:lnTo>
                    <a:pt x="267" y="13"/>
                  </a:lnTo>
                  <a:lnTo>
                    <a:pt x="368" y="27"/>
                  </a:lnTo>
                  <a:lnTo>
                    <a:pt x="467" y="50"/>
                  </a:lnTo>
                  <a:lnTo>
                    <a:pt x="565" y="77"/>
                  </a:lnTo>
                  <a:lnTo>
                    <a:pt x="662" y="112"/>
                  </a:lnTo>
                  <a:lnTo>
                    <a:pt x="678" y="120"/>
                  </a:lnTo>
                  <a:lnTo>
                    <a:pt x="691" y="132"/>
                  </a:lnTo>
                  <a:lnTo>
                    <a:pt x="698" y="148"/>
                  </a:lnTo>
                  <a:lnTo>
                    <a:pt x="703" y="165"/>
                  </a:lnTo>
                  <a:lnTo>
                    <a:pt x="702" y="183"/>
                  </a:lnTo>
                  <a:lnTo>
                    <a:pt x="696" y="200"/>
                  </a:lnTo>
                  <a:lnTo>
                    <a:pt x="686" y="214"/>
                  </a:lnTo>
                  <a:lnTo>
                    <a:pt x="674" y="226"/>
                  </a:lnTo>
                  <a:lnTo>
                    <a:pt x="657" y="233"/>
                  </a:lnTo>
                  <a:lnTo>
                    <a:pt x="640" y="235"/>
                  </a:lnTo>
                  <a:lnTo>
                    <a:pt x="640" y="235"/>
                  </a:lnTo>
                  <a:lnTo>
                    <a:pt x="627" y="234"/>
                  </a:lnTo>
                  <a:lnTo>
                    <a:pt x="616" y="231"/>
                  </a:lnTo>
                  <a:lnTo>
                    <a:pt x="527" y="200"/>
                  </a:lnTo>
                  <a:lnTo>
                    <a:pt x="437" y="174"/>
                  </a:lnTo>
                  <a:lnTo>
                    <a:pt x="345" y="154"/>
                  </a:lnTo>
                  <a:lnTo>
                    <a:pt x="251" y="139"/>
                  </a:lnTo>
                  <a:lnTo>
                    <a:pt x="158" y="131"/>
                  </a:lnTo>
                  <a:lnTo>
                    <a:pt x="63" y="128"/>
                  </a:lnTo>
                  <a:lnTo>
                    <a:pt x="44" y="124"/>
                  </a:lnTo>
                  <a:lnTo>
                    <a:pt x="26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7" name="Freeform 10"/>
            <p:cNvSpPr/>
            <p:nvPr/>
          </p:nvSpPr>
          <p:spPr>
            <a:xfrm>
              <a:off x="2422" y="1563"/>
              <a:ext cx="896" cy="575"/>
            </a:xfrm>
            <a:custGeom>
              <a:avLst/>
              <a:gdLst>
                <a:gd name="T0" fmla="*/ 1165 w 1791"/>
                <a:gd name="T1" fmla="*/ 5 h 1152"/>
                <a:gd name="T2" fmla="*/ 1258 w 1791"/>
                <a:gd name="T3" fmla="*/ 30 h 1152"/>
                <a:gd name="T4" fmla="*/ 1342 w 1791"/>
                <a:gd name="T5" fmla="*/ 79 h 1152"/>
                <a:gd name="T6" fmla="*/ 1408 w 1791"/>
                <a:gd name="T7" fmla="*/ 144 h 1152"/>
                <a:gd name="T8" fmla="*/ 1454 w 1791"/>
                <a:gd name="T9" fmla="*/ 216 h 1152"/>
                <a:gd name="T10" fmla="*/ 1483 w 1791"/>
                <a:gd name="T11" fmla="*/ 298 h 1152"/>
                <a:gd name="T12" fmla="*/ 1493 w 1791"/>
                <a:gd name="T13" fmla="*/ 383 h 1152"/>
                <a:gd name="T14" fmla="*/ 1538 w 1791"/>
                <a:gd name="T15" fmla="*/ 459 h 1152"/>
                <a:gd name="T16" fmla="*/ 1621 w 1791"/>
                <a:gd name="T17" fmla="*/ 495 h 1152"/>
                <a:gd name="T18" fmla="*/ 1691 w 1791"/>
                <a:gd name="T19" fmla="*/ 551 h 1152"/>
                <a:gd name="T20" fmla="*/ 1744 w 1791"/>
                <a:gd name="T21" fmla="*/ 622 h 1152"/>
                <a:gd name="T22" fmla="*/ 1779 w 1791"/>
                <a:gd name="T23" fmla="*/ 705 h 1152"/>
                <a:gd name="T24" fmla="*/ 1791 w 1791"/>
                <a:gd name="T25" fmla="*/ 797 h 1152"/>
                <a:gd name="T26" fmla="*/ 1779 w 1791"/>
                <a:gd name="T27" fmla="*/ 888 h 1152"/>
                <a:gd name="T28" fmla="*/ 1744 w 1791"/>
                <a:gd name="T29" fmla="*/ 971 h 1152"/>
                <a:gd name="T30" fmla="*/ 1691 w 1791"/>
                <a:gd name="T31" fmla="*/ 1042 h 1152"/>
                <a:gd name="T32" fmla="*/ 1621 w 1791"/>
                <a:gd name="T33" fmla="*/ 1099 h 1152"/>
                <a:gd name="T34" fmla="*/ 1538 w 1791"/>
                <a:gd name="T35" fmla="*/ 1136 h 1152"/>
                <a:gd name="T36" fmla="*/ 1462 w 1791"/>
                <a:gd name="T37" fmla="*/ 1149 h 1152"/>
                <a:gd name="T38" fmla="*/ 358 w 1791"/>
                <a:gd name="T39" fmla="*/ 1152 h 1152"/>
                <a:gd name="T40" fmla="*/ 299 w 1791"/>
                <a:gd name="T41" fmla="*/ 1146 h 1152"/>
                <a:gd name="T42" fmla="*/ 210 w 1791"/>
                <a:gd name="T43" fmla="*/ 1119 h 1152"/>
                <a:gd name="T44" fmla="*/ 133 w 1791"/>
                <a:gd name="T45" fmla="*/ 1073 h 1152"/>
                <a:gd name="T46" fmla="*/ 71 w 1791"/>
                <a:gd name="T47" fmla="*/ 1008 h 1152"/>
                <a:gd name="T48" fmla="*/ 27 w 1791"/>
                <a:gd name="T49" fmla="*/ 931 h 1152"/>
                <a:gd name="T50" fmla="*/ 4 w 1791"/>
                <a:gd name="T51" fmla="*/ 844 h 1152"/>
                <a:gd name="T52" fmla="*/ 4 w 1791"/>
                <a:gd name="T53" fmla="*/ 750 h 1152"/>
                <a:gd name="T54" fmla="*/ 27 w 1791"/>
                <a:gd name="T55" fmla="*/ 661 h 1152"/>
                <a:gd name="T56" fmla="*/ 73 w 1791"/>
                <a:gd name="T57" fmla="*/ 581 h 1152"/>
                <a:gd name="T58" fmla="*/ 139 w 1791"/>
                <a:gd name="T59" fmla="*/ 516 h 1152"/>
                <a:gd name="T60" fmla="*/ 216 w 1791"/>
                <a:gd name="T61" fmla="*/ 471 h 1152"/>
                <a:gd name="T62" fmla="*/ 303 w 1791"/>
                <a:gd name="T63" fmla="*/ 447 h 1152"/>
                <a:gd name="T64" fmla="*/ 330 w 1791"/>
                <a:gd name="T65" fmla="*/ 357 h 1152"/>
                <a:gd name="T66" fmla="*/ 378 w 1791"/>
                <a:gd name="T67" fmla="*/ 281 h 1152"/>
                <a:gd name="T68" fmla="*/ 442 w 1791"/>
                <a:gd name="T69" fmla="*/ 218 h 1152"/>
                <a:gd name="T70" fmla="*/ 521 w 1791"/>
                <a:gd name="T71" fmla="*/ 174 h 1152"/>
                <a:gd name="T72" fmla="*/ 610 w 1791"/>
                <a:gd name="T73" fmla="*/ 150 h 1152"/>
                <a:gd name="T74" fmla="*/ 700 w 1791"/>
                <a:gd name="T75" fmla="*/ 150 h 1152"/>
                <a:gd name="T76" fmla="*/ 782 w 1791"/>
                <a:gd name="T77" fmla="*/ 169 h 1152"/>
                <a:gd name="T78" fmla="*/ 847 w 1791"/>
                <a:gd name="T79" fmla="*/ 97 h 1152"/>
                <a:gd name="T80" fmla="*/ 927 w 1791"/>
                <a:gd name="T81" fmla="*/ 42 h 1152"/>
                <a:gd name="T82" fmla="*/ 1018 w 1791"/>
                <a:gd name="T83" fmla="*/ 9 h 1152"/>
                <a:gd name="T84" fmla="*/ 1117 w 1791"/>
                <a:gd name="T8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91" h="1152">
                  <a:moveTo>
                    <a:pt x="1117" y="0"/>
                  </a:moveTo>
                  <a:lnTo>
                    <a:pt x="1165" y="5"/>
                  </a:lnTo>
                  <a:lnTo>
                    <a:pt x="1212" y="15"/>
                  </a:lnTo>
                  <a:lnTo>
                    <a:pt x="1258" y="30"/>
                  </a:lnTo>
                  <a:lnTo>
                    <a:pt x="1301" y="52"/>
                  </a:lnTo>
                  <a:lnTo>
                    <a:pt x="1342" y="79"/>
                  </a:lnTo>
                  <a:lnTo>
                    <a:pt x="1379" y="112"/>
                  </a:lnTo>
                  <a:lnTo>
                    <a:pt x="1408" y="144"/>
                  </a:lnTo>
                  <a:lnTo>
                    <a:pt x="1433" y="179"/>
                  </a:lnTo>
                  <a:lnTo>
                    <a:pt x="1454" y="216"/>
                  </a:lnTo>
                  <a:lnTo>
                    <a:pt x="1470" y="256"/>
                  </a:lnTo>
                  <a:lnTo>
                    <a:pt x="1483" y="298"/>
                  </a:lnTo>
                  <a:lnTo>
                    <a:pt x="1490" y="340"/>
                  </a:lnTo>
                  <a:lnTo>
                    <a:pt x="1493" y="383"/>
                  </a:lnTo>
                  <a:lnTo>
                    <a:pt x="1493" y="447"/>
                  </a:lnTo>
                  <a:lnTo>
                    <a:pt x="1538" y="459"/>
                  </a:lnTo>
                  <a:lnTo>
                    <a:pt x="1581" y="474"/>
                  </a:lnTo>
                  <a:lnTo>
                    <a:pt x="1621" y="495"/>
                  </a:lnTo>
                  <a:lnTo>
                    <a:pt x="1658" y="521"/>
                  </a:lnTo>
                  <a:lnTo>
                    <a:pt x="1691" y="551"/>
                  </a:lnTo>
                  <a:lnTo>
                    <a:pt x="1720" y="585"/>
                  </a:lnTo>
                  <a:lnTo>
                    <a:pt x="1744" y="622"/>
                  </a:lnTo>
                  <a:lnTo>
                    <a:pt x="1764" y="663"/>
                  </a:lnTo>
                  <a:lnTo>
                    <a:pt x="1779" y="705"/>
                  </a:lnTo>
                  <a:lnTo>
                    <a:pt x="1788" y="750"/>
                  </a:lnTo>
                  <a:lnTo>
                    <a:pt x="1791" y="797"/>
                  </a:lnTo>
                  <a:lnTo>
                    <a:pt x="1788" y="844"/>
                  </a:lnTo>
                  <a:lnTo>
                    <a:pt x="1779" y="888"/>
                  </a:lnTo>
                  <a:lnTo>
                    <a:pt x="1764" y="931"/>
                  </a:lnTo>
                  <a:lnTo>
                    <a:pt x="1744" y="971"/>
                  </a:lnTo>
                  <a:lnTo>
                    <a:pt x="1719" y="1008"/>
                  </a:lnTo>
                  <a:lnTo>
                    <a:pt x="1691" y="1042"/>
                  </a:lnTo>
                  <a:lnTo>
                    <a:pt x="1657" y="1073"/>
                  </a:lnTo>
                  <a:lnTo>
                    <a:pt x="1621" y="1099"/>
                  </a:lnTo>
                  <a:lnTo>
                    <a:pt x="1581" y="1119"/>
                  </a:lnTo>
                  <a:lnTo>
                    <a:pt x="1538" y="1136"/>
                  </a:lnTo>
                  <a:lnTo>
                    <a:pt x="1493" y="1146"/>
                  </a:lnTo>
                  <a:lnTo>
                    <a:pt x="1462" y="1149"/>
                  </a:lnTo>
                  <a:lnTo>
                    <a:pt x="1433" y="1152"/>
                  </a:lnTo>
                  <a:lnTo>
                    <a:pt x="358" y="1152"/>
                  </a:lnTo>
                  <a:lnTo>
                    <a:pt x="328" y="1149"/>
                  </a:lnTo>
                  <a:lnTo>
                    <a:pt x="299" y="1146"/>
                  </a:lnTo>
                  <a:lnTo>
                    <a:pt x="253" y="1136"/>
                  </a:lnTo>
                  <a:lnTo>
                    <a:pt x="210" y="1119"/>
                  </a:lnTo>
                  <a:lnTo>
                    <a:pt x="170" y="1099"/>
                  </a:lnTo>
                  <a:lnTo>
                    <a:pt x="133" y="1073"/>
                  </a:lnTo>
                  <a:lnTo>
                    <a:pt x="100" y="1042"/>
                  </a:lnTo>
                  <a:lnTo>
                    <a:pt x="71" y="1008"/>
                  </a:lnTo>
                  <a:lnTo>
                    <a:pt x="46" y="971"/>
                  </a:lnTo>
                  <a:lnTo>
                    <a:pt x="27" y="931"/>
                  </a:lnTo>
                  <a:lnTo>
                    <a:pt x="13" y="888"/>
                  </a:lnTo>
                  <a:lnTo>
                    <a:pt x="4" y="844"/>
                  </a:lnTo>
                  <a:lnTo>
                    <a:pt x="0" y="797"/>
                  </a:lnTo>
                  <a:lnTo>
                    <a:pt x="4" y="750"/>
                  </a:lnTo>
                  <a:lnTo>
                    <a:pt x="13" y="704"/>
                  </a:lnTo>
                  <a:lnTo>
                    <a:pt x="27" y="661"/>
                  </a:lnTo>
                  <a:lnTo>
                    <a:pt x="47" y="620"/>
                  </a:lnTo>
                  <a:lnTo>
                    <a:pt x="73" y="581"/>
                  </a:lnTo>
                  <a:lnTo>
                    <a:pt x="105" y="547"/>
                  </a:lnTo>
                  <a:lnTo>
                    <a:pt x="139" y="516"/>
                  </a:lnTo>
                  <a:lnTo>
                    <a:pt x="177" y="491"/>
                  </a:lnTo>
                  <a:lnTo>
                    <a:pt x="216" y="471"/>
                  </a:lnTo>
                  <a:lnTo>
                    <a:pt x="259" y="456"/>
                  </a:lnTo>
                  <a:lnTo>
                    <a:pt x="303" y="447"/>
                  </a:lnTo>
                  <a:lnTo>
                    <a:pt x="313" y="401"/>
                  </a:lnTo>
                  <a:lnTo>
                    <a:pt x="330" y="357"/>
                  </a:lnTo>
                  <a:lnTo>
                    <a:pt x="352" y="317"/>
                  </a:lnTo>
                  <a:lnTo>
                    <a:pt x="378" y="281"/>
                  </a:lnTo>
                  <a:lnTo>
                    <a:pt x="408" y="247"/>
                  </a:lnTo>
                  <a:lnTo>
                    <a:pt x="442" y="218"/>
                  </a:lnTo>
                  <a:lnTo>
                    <a:pt x="480" y="193"/>
                  </a:lnTo>
                  <a:lnTo>
                    <a:pt x="521" y="174"/>
                  </a:lnTo>
                  <a:lnTo>
                    <a:pt x="565" y="159"/>
                  </a:lnTo>
                  <a:lnTo>
                    <a:pt x="610" y="150"/>
                  </a:lnTo>
                  <a:lnTo>
                    <a:pt x="657" y="148"/>
                  </a:lnTo>
                  <a:lnTo>
                    <a:pt x="700" y="150"/>
                  </a:lnTo>
                  <a:lnTo>
                    <a:pt x="741" y="157"/>
                  </a:lnTo>
                  <a:lnTo>
                    <a:pt x="782" y="169"/>
                  </a:lnTo>
                  <a:lnTo>
                    <a:pt x="812" y="131"/>
                  </a:lnTo>
                  <a:lnTo>
                    <a:pt x="847" y="97"/>
                  </a:lnTo>
                  <a:lnTo>
                    <a:pt x="886" y="67"/>
                  </a:lnTo>
                  <a:lnTo>
                    <a:pt x="927" y="42"/>
                  </a:lnTo>
                  <a:lnTo>
                    <a:pt x="971" y="23"/>
                  </a:lnTo>
                  <a:lnTo>
                    <a:pt x="1018" y="9"/>
                  </a:lnTo>
                  <a:lnTo>
                    <a:pt x="1067" y="1"/>
                  </a:lnTo>
                  <a:lnTo>
                    <a:pt x="1117" y="0"/>
                  </a:lnTo>
                  <a:close/>
                </a:path>
              </a:pathLst>
            </a:custGeom>
            <a:solidFill>
              <a:srgbClr val="E0E8E8"/>
            </a:solidFill>
            <a:ln w="0">
              <a:solidFill>
                <a:srgbClr val="E0E8E8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656651" y="1159015"/>
            <a:ext cx="9240647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en-US" altLang="ko-KR" sz="3600" dirty="0" smtClean="0">
                <a:latin typeface="맑은 고딕 Semilight"/>
                <a:ea typeface="맑은 고딕 Semilight"/>
                <a:cs typeface="맑은 고딕 Semilight"/>
              </a:rPr>
              <a:t>                     </a:t>
            </a: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글쓰기치료의 효능</a:t>
            </a:r>
            <a:endParaRPr lang="en-US" altLang="ko-KR" sz="2400" dirty="0" smtClean="0">
              <a:solidFill>
                <a:srgbClr val="0070C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 </a:t>
            </a: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&lt;</a:t>
            </a:r>
            <a:r>
              <a:rPr lang="ko-KR" altLang="en-US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통합</a:t>
            </a:r>
            <a:r>
              <a:rPr lang="ko-KR" altLang="en-US" sz="24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적</a:t>
            </a:r>
            <a:r>
              <a:rPr lang="ko-KR" altLang="en-US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측면</a:t>
            </a: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&gt;</a:t>
            </a: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 </a:t>
            </a: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1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.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자신이 성취한 것들의 가치를 깨달을 수 있음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 2.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인생의 전환기를 더 주의 깊게 성찰할 수 있음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 3.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과거의 탐구를 통해 창조적으로 생활할 수 있음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2240836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>
          <a:xfrm>
            <a:off x="10998019" y="6496981"/>
            <a:ext cx="298996" cy="347303"/>
            <a:chOff x="2073" y="111"/>
            <a:chExt cx="3528" cy="4098"/>
          </a:xfrm>
        </p:grpSpPr>
        <p:sp>
          <p:nvSpPr>
            <p:cNvPr id="6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7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0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1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2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3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4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1499434" y="6021112"/>
            <a:ext cx="475314" cy="836887"/>
            <a:chOff x="3998440" y="1474834"/>
            <a:chExt cx="2262188" cy="3983038"/>
          </a:xfrm>
        </p:grpSpPr>
        <p:sp>
          <p:nvSpPr>
            <p:cNvPr id="18" name="직사각형 17"/>
            <p:cNvSpPr/>
            <p:nvPr/>
          </p:nvSpPr>
          <p:spPr>
            <a:xfrm>
              <a:off x="4358355" y="1887157"/>
              <a:ext cx="683664" cy="642398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204388" y="1887157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204388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358354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35835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23002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>
            <a:xfrm>
              <a:off x="3998440" y="1474834"/>
              <a:ext cx="2262188" cy="3983038"/>
            </a:xfrm>
            <a:custGeom>
              <a:avLst/>
              <a:gdLst>
                <a:gd name="T0" fmla="*/ 1624 w 2850"/>
                <a:gd name="T1" fmla="*/ 2709 h 5017"/>
                <a:gd name="T2" fmla="*/ 1624 w 2850"/>
                <a:gd name="T3" fmla="*/ 3367 h 5017"/>
                <a:gd name="T4" fmla="*/ 2284 w 2850"/>
                <a:gd name="T5" fmla="*/ 3367 h 5017"/>
                <a:gd name="T6" fmla="*/ 2284 w 2850"/>
                <a:gd name="T7" fmla="*/ 2709 h 5017"/>
                <a:gd name="T8" fmla="*/ 1624 w 2850"/>
                <a:gd name="T9" fmla="*/ 2709 h 5017"/>
                <a:gd name="T10" fmla="*/ 568 w 2850"/>
                <a:gd name="T11" fmla="*/ 2709 h 5017"/>
                <a:gd name="T12" fmla="*/ 568 w 2850"/>
                <a:gd name="T13" fmla="*/ 3367 h 5017"/>
                <a:gd name="T14" fmla="*/ 1226 w 2850"/>
                <a:gd name="T15" fmla="*/ 3367 h 5017"/>
                <a:gd name="T16" fmla="*/ 1226 w 2850"/>
                <a:gd name="T17" fmla="*/ 2709 h 5017"/>
                <a:gd name="T18" fmla="*/ 568 w 2850"/>
                <a:gd name="T19" fmla="*/ 2709 h 5017"/>
                <a:gd name="T20" fmla="*/ 1624 w 2850"/>
                <a:gd name="T21" fmla="*/ 1650 h 5017"/>
                <a:gd name="T22" fmla="*/ 1624 w 2850"/>
                <a:gd name="T23" fmla="*/ 2308 h 5017"/>
                <a:gd name="T24" fmla="*/ 2284 w 2850"/>
                <a:gd name="T25" fmla="*/ 2308 h 5017"/>
                <a:gd name="T26" fmla="*/ 2284 w 2850"/>
                <a:gd name="T27" fmla="*/ 1650 h 5017"/>
                <a:gd name="T28" fmla="*/ 1624 w 2850"/>
                <a:gd name="T29" fmla="*/ 1650 h 5017"/>
                <a:gd name="T30" fmla="*/ 568 w 2850"/>
                <a:gd name="T31" fmla="*/ 1650 h 5017"/>
                <a:gd name="T32" fmla="*/ 568 w 2850"/>
                <a:gd name="T33" fmla="*/ 2308 h 5017"/>
                <a:gd name="T34" fmla="*/ 1226 w 2850"/>
                <a:gd name="T35" fmla="*/ 2308 h 5017"/>
                <a:gd name="T36" fmla="*/ 1226 w 2850"/>
                <a:gd name="T37" fmla="*/ 1650 h 5017"/>
                <a:gd name="T38" fmla="*/ 568 w 2850"/>
                <a:gd name="T39" fmla="*/ 1650 h 5017"/>
                <a:gd name="T40" fmla="*/ 1624 w 2850"/>
                <a:gd name="T41" fmla="*/ 590 h 5017"/>
                <a:gd name="T42" fmla="*/ 1624 w 2850"/>
                <a:gd name="T43" fmla="*/ 1249 h 5017"/>
                <a:gd name="T44" fmla="*/ 2284 w 2850"/>
                <a:gd name="T45" fmla="*/ 1249 h 5017"/>
                <a:gd name="T46" fmla="*/ 2284 w 2850"/>
                <a:gd name="T47" fmla="*/ 590 h 5017"/>
                <a:gd name="T48" fmla="*/ 1624 w 2850"/>
                <a:gd name="T49" fmla="*/ 590 h 5017"/>
                <a:gd name="T50" fmla="*/ 568 w 2850"/>
                <a:gd name="T51" fmla="*/ 590 h 5017"/>
                <a:gd name="T52" fmla="*/ 568 w 2850"/>
                <a:gd name="T53" fmla="*/ 1249 h 5017"/>
                <a:gd name="T54" fmla="*/ 1226 w 2850"/>
                <a:gd name="T55" fmla="*/ 1249 h 5017"/>
                <a:gd name="T56" fmla="*/ 1226 w 2850"/>
                <a:gd name="T57" fmla="*/ 590 h 5017"/>
                <a:gd name="T58" fmla="*/ 568 w 2850"/>
                <a:gd name="T59" fmla="*/ 590 h 5017"/>
                <a:gd name="T60" fmla="*/ 0 w 2850"/>
                <a:gd name="T61" fmla="*/ 0 h 5017"/>
                <a:gd name="T62" fmla="*/ 2850 w 2850"/>
                <a:gd name="T63" fmla="*/ 0 h 5017"/>
                <a:gd name="T64" fmla="*/ 2850 w 2850"/>
                <a:gd name="T65" fmla="*/ 5017 h 5017"/>
                <a:gd name="T66" fmla="*/ 1754 w 2850"/>
                <a:gd name="T67" fmla="*/ 5017 h 5017"/>
                <a:gd name="T68" fmla="*/ 1754 w 2850"/>
                <a:gd name="T69" fmla="*/ 3896 h 5017"/>
                <a:gd name="T70" fmla="*/ 1096 w 2850"/>
                <a:gd name="T71" fmla="*/ 3896 h 5017"/>
                <a:gd name="T72" fmla="*/ 1096 w 2850"/>
                <a:gd name="T73" fmla="*/ 5017 h 5017"/>
                <a:gd name="T74" fmla="*/ 0 w 2850"/>
                <a:gd name="T75" fmla="*/ 5017 h 5017"/>
                <a:gd name="T76" fmla="*/ 0 w 2850"/>
                <a:gd name="T77" fmla="*/ 0 h 5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0" h="5017">
                  <a:moveTo>
                    <a:pt x="1624" y="2709"/>
                  </a:moveTo>
                  <a:lnTo>
                    <a:pt x="1624" y="3367"/>
                  </a:lnTo>
                  <a:lnTo>
                    <a:pt x="2284" y="3367"/>
                  </a:lnTo>
                  <a:lnTo>
                    <a:pt x="2284" y="2709"/>
                  </a:lnTo>
                  <a:lnTo>
                    <a:pt x="1624" y="2709"/>
                  </a:lnTo>
                  <a:close/>
                  <a:moveTo>
                    <a:pt x="568" y="2709"/>
                  </a:moveTo>
                  <a:lnTo>
                    <a:pt x="568" y="3367"/>
                  </a:lnTo>
                  <a:lnTo>
                    <a:pt x="1226" y="3367"/>
                  </a:lnTo>
                  <a:lnTo>
                    <a:pt x="1226" y="2709"/>
                  </a:lnTo>
                  <a:lnTo>
                    <a:pt x="568" y="2709"/>
                  </a:lnTo>
                  <a:close/>
                  <a:moveTo>
                    <a:pt x="1624" y="1650"/>
                  </a:moveTo>
                  <a:lnTo>
                    <a:pt x="1624" y="2308"/>
                  </a:lnTo>
                  <a:lnTo>
                    <a:pt x="2284" y="2308"/>
                  </a:lnTo>
                  <a:lnTo>
                    <a:pt x="2284" y="1650"/>
                  </a:lnTo>
                  <a:lnTo>
                    <a:pt x="1624" y="1650"/>
                  </a:lnTo>
                  <a:close/>
                  <a:moveTo>
                    <a:pt x="568" y="1650"/>
                  </a:moveTo>
                  <a:lnTo>
                    <a:pt x="568" y="2308"/>
                  </a:lnTo>
                  <a:lnTo>
                    <a:pt x="1226" y="2308"/>
                  </a:lnTo>
                  <a:lnTo>
                    <a:pt x="1226" y="1650"/>
                  </a:lnTo>
                  <a:lnTo>
                    <a:pt x="568" y="1650"/>
                  </a:lnTo>
                  <a:close/>
                  <a:moveTo>
                    <a:pt x="1624" y="590"/>
                  </a:moveTo>
                  <a:lnTo>
                    <a:pt x="1624" y="1249"/>
                  </a:lnTo>
                  <a:lnTo>
                    <a:pt x="2284" y="1249"/>
                  </a:lnTo>
                  <a:lnTo>
                    <a:pt x="2284" y="590"/>
                  </a:lnTo>
                  <a:lnTo>
                    <a:pt x="1624" y="590"/>
                  </a:lnTo>
                  <a:close/>
                  <a:moveTo>
                    <a:pt x="568" y="590"/>
                  </a:moveTo>
                  <a:lnTo>
                    <a:pt x="568" y="1249"/>
                  </a:lnTo>
                  <a:lnTo>
                    <a:pt x="1226" y="1249"/>
                  </a:lnTo>
                  <a:lnTo>
                    <a:pt x="1226" y="590"/>
                  </a:lnTo>
                  <a:lnTo>
                    <a:pt x="568" y="590"/>
                  </a:lnTo>
                  <a:close/>
                  <a:moveTo>
                    <a:pt x="0" y="0"/>
                  </a:moveTo>
                  <a:lnTo>
                    <a:pt x="2850" y="0"/>
                  </a:lnTo>
                  <a:lnTo>
                    <a:pt x="2850" y="5017"/>
                  </a:lnTo>
                  <a:lnTo>
                    <a:pt x="1754" y="5017"/>
                  </a:lnTo>
                  <a:lnTo>
                    <a:pt x="1754" y="3896"/>
                  </a:lnTo>
                  <a:lnTo>
                    <a:pt x="1096" y="3896"/>
                  </a:lnTo>
                  <a:lnTo>
                    <a:pt x="1096" y="5017"/>
                  </a:lnTo>
                  <a:lnTo>
                    <a:pt x="0" y="5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6967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72361" y="162034"/>
            <a:ext cx="2685486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2</a:t>
            </a:r>
            <a:r>
              <a:rPr lang="ko-KR" altLang="en-US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교시</a:t>
            </a:r>
            <a:endParaRPr lang="ko-KR" altLang="en-US" sz="3500" dirty="0">
              <a:solidFill>
                <a:srgbClr val="EEB73C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>
          <a:xfrm>
            <a:off x="187994" y="170916"/>
            <a:ext cx="540722" cy="561939"/>
            <a:chOff x="1917" y="699"/>
            <a:chExt cx="1784" cy="1854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>
            <a:xfrm>
              <a:off x="1917" y="699"/>
              <a:ext cx="1784" cy="1854"/>
            </a:xfrm>
            <a:custGeom>
              <a:avLst/>
              <a:gdLst>
                <a:gd name="T0" fmla="*/ 1 w 3567"/>
                <a:gd name="T1" fmla="*/ 2570 h 3709"/>
                <a:gd name="T2" fmla="*/ 1 w 3567"/>
                <a:gd name="T3" fmla="*/ 1139 h 3709"/>
                <a:gd name="T4" fmla="*/ 1 w 3567"/>
                <a:gd name="T5" fmla="*/ 1139 h 3709"/>
                <a:gd name="T6" fmla="*/ 1870 w 3567"/>
                <a:gd name="T7" fmla="*/ 6 h 3709"/>
                <a:gd name="T8" fmla="*/ 2184 w 3567"/>
                <a:gd name="T9" fmla="*/ 60 h 3709"/>
                <a:gd name="T10" fmla="*/ 2488 w 3567"/>
                <a:gd name="T11" fmla="*/ 169 h 3709"/>
                <a:gd name="T12" fmla="*/ 2764 w 3567"/>
                <a:gd name="T13" fmla="*/ 325 h 3709"/>
                <a:gd name="T14" fmla="*/ 3006 w 3567"/>
                <a:gd name="T15" fmla="*/ 525 h 3709"/>
                <a:gd name="T16" fmla="*/ 3211 w 3567"/>
                <a:gd name="T17" fmla="*/ 762 h 3709"/>
                <a:gd name="T18" fmla="*/ 3374 w 3567"/>
                <a:gd name="T19" fmla="*/ 1029 h 3709"/>
                <a:gd name="T20" fmla="*/ 3490 w 3567"/>
                <a:gd name="T21" fmla="*/ 1323 h 3709"/>
                <a:gd name="T22" fmla="*/ 3555 w 3567"/>
                <a:gd name="T23" fmla="*/ 1636 h 3709"/>
                <a:gd name="T24" fmla="*/ 3564 w 3567"/>
                <a:gd name="T25" fmla="*/ 1965 h 3709"/>
                <a:gd name="T26" fmla="*/ 3517 w 3567"/>
                <a:gd name="T27" fmla="*/ 2284 h 3709"/>
                <a:gd name="T28" fmla="*/ 3418 w 3567"/>
                <a:gd name="T29" fmla="*/ 2586 h 3709"/>
                <a:gd name="T30" fmla="*/ 3270 w 3567"/>
                <a:gd name="T31" fmla="*/ 2862 h 3709"/>
                <a:gd name="T32" fmla="*/ 3078 w 3567"/>
                <a:gd name="T33" fmla="*/ 3109 h 3709"/>
                <a:gd name="T34" fmla="*/ 2849 w 3567"/>
                <a:gd name="T35" fmla="*/ 3321 h 3709"/>
                <a:gd name="T36" fmla="*/ 2584 w 3567"/>
                <a:gd name="T37" fmla="*/ 3493 h 3709"/>
                <a:gd name="T38" fmla="*/ 2289 w 3567"/>
                <a:gd name="T39" fmla="*/ 3618 h 3709"/>
                <a:gd name="T40" fmla="*/ 1973 w 3567"/>
                <a:gd name="T41" fmla="*/ 3691 h 3709"/>
                <a:gd name="T42" fmla="*/ 1664 w 3567"/>
                <a:gd name="T43" fmla="*/ 3709 h 3709"/>
                <a:gd name="T44" fmla="*/ 1361 w 3567"/>
                <a:gd name="T45" fmla="*/ 3676 h 3709"/>
                <a:gd name="T46" fmla="*/ 1070 w 3567"/>
                <a:gd name="T47" fmla="*/ 3595 h 3709"/>
                <a:gd name="T48" fmla="*/ 799 w 3567"/>
                <a:gd name="T49" fmla="*/ 3469 h 3709"/>
                <a:gd name="T50" fmla="*/ 550 w 3567"/>
                <a:gd name="T51" fmla="*/ 3300 h 3709"/>
                <a:gd name="T52" fmla="*/ 330 w 3567"/>
                <a:gd name="T53" fmla="*/ 3093 h 3709"/>
                <a:gd name="T54" fmla="*/ 145 w 3567"/>
                <a:gd name="T55" fmla="*/ 2848 h 3709"/>
                <a:gd name="T56" fmla="*/ 1 w 3567"/>
                <a:gd name="T57" fmla="*/ 2570 h 3709"/>
                <a:gd name="T58" fmla="*/ 164 w 3567"/>
                <a:gd name="T59" fmla="*/ 2781 h 3709"/>
                <a:gd name="T60" fmla="*/ 364 w 3567"/>
                <a:gd name="T61" fmla="*/ 2953 h 3709"/>
                <a:gd name="T62" fmla="*/ 594 w 3567"/>
                <a:gd name="T63" fmla="*/ 3082 h 3709"/>
                <a:gd name="T64" fmla="*/ 845 w 3567"/>
                <a:gd name="T65" fmla="*/ 3166 h 3709"/>
                <a:gd name="T66" fmla="*/ 1111 w 3567"/>
                <a:gd name="T67" fmla="*/ 3197 h 3709"/>
                <a:gd name="T68" fmla="*/ 1374 w 3567"/>
                <a:gd name="T69" fmla="*/ 3177 h 3709"/>
                <a:gd name="T70" fmla="*/ 1628 w 3567"/>
                <a:gd name="T71" fmla="*/ 3105 h 3709"/>
                <a:gd name="T72" fmla="*/ 1862 w 3567"/>
                <a:gd name="T73" fmla="*/ 2984 h 3709"/>
                <a:gd name="T74" fmla="*/ 2475 w 3567"/>
                <a:gd name="T75" fmla="*/ 1972 h 3709"/>
                <a:gd name="T76" fmla="*/ 2477 w 3567"/>
                <a:gd name="T77" fmla="*/ 1761 h 3709"/>
                <a:gd name="T78" fmla="*/ 2430 w 3567"/>
                <a:gd name="T79" fmla="*/ 1488 h 3709"/>
                <a:gd name="T80" fmla="*/ 2331 w 3567"/>
                <a:gd name="T81" fmla="*/ 1237 h 3709"/>
                <a:gd name="T82" fmla="*/ 2183 w 3567"/>
                <a:gd name="T83" fmla="*/ 1012 h 3709"/>
                <a:gd name="T84" fmla="*/ 1994 w 3567"/>
                <a:gd name="T85" fmla="*/ 820 h 3709"/>
                <a:gd name="T86" fmla="*/ 1768 w 3567"/>
                <a:gd name="T87" fmla="*/ 668 h 3709"/>
                <a:gd name="T88" fmla="*/ 1509 w 3567"/>
                <a:gd name="T89" fmla="*/ 563 h 3709"/>
                <a:gd name="T90" fmla="*/ 1249 w 3567"/>
                <a:gd name="T91" fmla="*/ 516 h 3709"/>
                <a:gd name="T92" fmla="*/ 991 w 3567"/>
                <a:gd name="T93" fmla="*/ 519 h 3709"/>
                <a:gd name="T94" fmla="*/ 740 w 3567"/>
                <a:gd name="T95" fmla="*/ 571 h 3709"/>
                <a:gd name="T96" fmla="*/ 505 w 3567"/>
                <a:gd name="T97" fmla="*/ 669 h 3709"/>
                <a:gd name="T98" fmla="*/ 290 w 3567"/>
                <a:gd name="T99" fmla="*/ 812 h 3709"/>
                <a:gd name="T100" fmla="*/ 105 w 3567"/>
                <a:gd name="T101" fmla="*/ 995 h 3709"/>
                <a:gd name="T102" fmla="*/ 44 w 3567"/>
                <a:gd name="T103" fmla="*/ 1042 h 3709"/>
                <a:gd name="T104" fmla="*/ 203 w 3567"/>
                <a:gd name="T105" fmla="*/ 775 h 3709"/>
                <a:gd name="T106" fmla="*/ 400 w 3567"/>
                <a:gd name="T107" fmla="*/ 543 h 3709"/>
                <a:gd name="T108" fmla="*/ 630 w 3567"/>
                <a:gd name="T109" fmla="*/ 348 h 3709"/>
                <a:gd name="T110" fmla="*/ 886 w 3567"/>
                <a:gd name="T111" fmla="*/ 193 h 3709"/>
                <a:gd name="T112" fmla="*/ 1166 w 3567"/>
                <a:gd name="T113" fmla="*/ 81 h 3709"/>
                <a:gd name="T114" fmla="*/ 1460 w 3567"/>
                <a:gd name="T115" fmla="*/ 16 h 3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7" h="3709">
                  <a:moveTo>
                    <a:pt x="0" y="2569"/>
                  </a:moveTo>
                  <a:lnTo>
                    <a:pt x="1" y="2570"/>
                  </a:lnTo>
                  <a:lnTo>
                    <a:pt x="1" y="2570"/>
                  </a:lnTo>
                  <a:lnTo>
                    <a:pt x="0" y="2569"/>
                  </a:lnTo>
                  <a:lnTo>
                    <a:pt x="0" y="2569"/>
                  </a:lnTo>
                  <a:close/>
                  <a:moveTo>
                    <a:pt x="1" y="1139"/>
                  </a:moveTo>
                  <a:lnTo>
                    <a:pt x="0" y="1140"/>
                  </a:lnTo>
                  <a:lnTo>
                    <a:pt x="0" y="1140"/>
                  </a:lnTo>
                  <a:lnTo>
                    <a:pt x="1" y="1139"/>
                  </a:lnTo>
                  <a:close/>
                  <a:moveTo>
                    <a:pt x="1664" y="0"/>
                  </a:moveTo>
                  <a:lnTo>
                    <a:pt x="1766" y="0"/>
                  </a:lnTo>
                  <a:lnTo>
                    <a:pt x="1870" y="6"/>
                  </a:lnTo>
                  <a:lnTo>
                    <a:pt x="1973" y="18"/>
                  </a:lnTo>
                  <a:lnTo>
                    <a:pt x="2077" y="35"/>
                  </a:lnTo>
                  <a:lnTo>
                    <a:pt x="2184" y="60"/>
                  </a:lnTo>
                  <a:lnTo>
                    <a:pt x="2289" y="91"/>
                  </a:lnTo>
                  <a:lnTo>
                    <a:pt x="2390" y="127"/>
                  </a:lnTo>
                  <a:lnTo>
                    <a:pt x="2488" y="169"/>
                  </a:lnTo>
                  <a:lnTo>
                    <a:pt x="2584" y="216"/>
                  </a:lnTo>
                  <a:lnTo>
                    <a:pt x="2675" y="269"/>
                  </a:lnTo>
                  <a:lnTo>
                    <a:pt x="2764" y="325"/>
                  </a:lnTo>
                  <a:lnTo>
                    <a:pt x="2849" y="387"/>
                  </a:lnTo>
                  <a:lnTo>
                    <a:pt x="2930" y="454"/>
                  </a:lnTo>
                  <a:lnTo>
                    <a:pt x="3006" y="525"/>
                  </a:lnTo>
                  <a:lnTo>
                    <a:pt x="3078" y="600"/>
                  </a:lnTo>
                  <a:lnTo>
                    <a:pt x="3147" y="678"/>
                  </a:lnTo>
                  <a:lnTo>
                    <a:pt x="3211" y="762"/>
                  </a:lnTo>
                  <a:lnTo>
                    <a:pt x="3270" y="847"/>
                  </a:lnTo>
                  <a:lnTo>
                    <a:pt x="3324" y="936"/>
                  </a:lnTo>
                  <a:lnTo>
                    <a:pt x="3374" y="1029"/>
                  </a:lnTo>
                  <a:lnTo>
                    <a:pt x="3418" y="1124"/>
                  </a:lnTo>
                  <a:lnTo>
                    <a:pt x="3456" y="1221"/>
                  </a:lnTo>
                  <a:lnTo>
                    <a:pt x="3490" y="1323"/>
                  </a:lnTo>
                  <a:lnTo>
                    <a:pt x="3517" y="1425"/>
                  </a:lnTo>
                  <a:lnTo>
                    <a:pt x="3539" y="1530"/>
                  </a:lnTo>
                  <a:lnTo>
                    <a:pt x="3555" y="1636"/>
                  </a:lnTo>
                  <a:lnTo>
                    <a:pt x="3564" y="1745"/>
                  </a:lnTo>
                  <a:lnTo>
                    <a:pt x="3567" y="1854"/>
                  </a:lnTo>
                  <a:lnTo>
                    <a:pt x="3564" y="1965"/>
                  </a:lnTo>
                  <a:lnTo>
                    <a:pt x="3555" y="2073"/>
                  </a:lnTo>
                  <a:lnTo>
                    <a:pt x="3539" y="2179"/>
                  </a:lnTo>
                  <a:lnTo>
                    <a:pt x="3517" y="2284"/>
                  </a:lnTo>
                  <a:lnTo>
                    <a:pt x="3490" y="2386"/>
                  </a:lnTo>
                  <a:lnTo>
                    <a:pt x="3456" y="2488"/>
                  </a:lnTo>
                  <a:lnTo>
                    <a:pt x="3418" y="2586"/>
                  </a:lnTo>
                  <a:lnTo>
                    <a:pt x="3374" y="2680"/>
                  </a:lnTo>
                  <a:lnTo>
                    <a:pt x="3324" y="2773"/>
                  </a:lnTo>
                  <a:lnTo>
                    <a:pt x="3270" y="2862"/>
                  </a:lnTo>
                  <a:lnTo>
                    <a:pt x="3211" y="2947"/>
                  </a:lnTo>
                  <a:lnTo>
                    <a:pt x="3147" y="3031"/>
                  </a:lnTo>
                  <a:lnTo>
                    <a:pt x="3078" y="3109"/>
                  </a:lnTo>
                  <a:lnTo>
                    <a:pt x="3006" y="3184"/>
                  </a:lnTo>
                  <a:lnTo>
                    <a:pt x="2930" y="3255"/>
                  </a:lnTo>
                  <a:lnTo>
                    <a:pt x="2849" y="3321"/>
                  </a:lnTo>
                  <a:lnTo>
                    <a:pt x="2764" y="3383"/>
                  </a:lnTo>
                  <a:lnTo>
                    <a:pt x="2675" y="3441"/>
                  </a:lnTo>
                  <a:lnTo>
                    <a:pt x="2584" y="3493"/>
                  </a:lnTo>
                  <a:lnTo>
                    <a:pt x="2488" y="3540"/>
                  </a:lnTo>
                  <a:lnTo>
                    <a:pt x="2390" y="3582"/>
                  </a:lnTo>
                  <a:lnTo>
                    <a:pt x="2289" y="3618"/>
                  </a:lnTo>
                  <a:lnTo>
                    <a:pt x="2184" y="3649"/>
                  </a:lnTo>
                  <a:lnTo>
                    <a:pt x="2077" y="3674"/>
                  </a:lnTo>
                  <a:lnTo>
                    <a:pt x="1973" y="3691"/>
                  </a:lnTo>
                  <a:lnTo>
                    <a:pt x="1870" y="3703"/>
                  </a:lnTo>
                  <a:lnTo>
                    <a:pt x="1766" y="3709"/>
                  </a:lnTo>
                  <a:lnTo>
                    <a:pt x="1664" y="3709"/>
                  </a:lnTo>
                  <a:lnTo>
                    <a:pt x="1561" y="3704"/>
                  </a:lnTo>
                  <a:lnTo>
                    <a:pt x="1460" y="3693"/>
                  </a:lnTo>
                  <a:lnTo>
                    <a:pt x="1361" y="3676"/>
                  </a:lnTo>
                  <a:lnTo>
                    <a:pt x="1263" y="3655"/>
                  </a:lnTo>
                  <a:lnTo>
                    <a:pt x="1166" y="3628"/>
                  </a:lnTo>
                  <a:lnTo>
                    <a:pt x="1070" y="3595"/>
                  </a:lnTo>
                  <a:lnTo>
                    <a:pt x="978" y="3558"/>
                  </a:lnTo>
                  <a:lnTo>
                    <a:pt x="886" y="3516"/>
                  </a:lnTo>
                  <a:lnTo>
                    <a:pt x="799" y="3469"/>
                  </a:lnTo>
                  <a:lnTo>
                    <a:pt x="713" y="3417"/>
                  </a:lnTo>
                  <a:lnTo>
                    <a:pt x="630" y="3361"/>
                  </a:lnTo>
                  <a:lnTo>
                    <a:pt x="550" y="3300"/>
                  </a:lnTo>
                  <a:lnTo>
                    <a:pt x="473" y="3236"/>
                  </a:lnTo>
                  <a:lnTo>
                    <a:pt x="400" y="3166"/>
                  </a:lnTo>
                  <a:lnTo>
                    <a:pt x="330" y="3093"/>
                  </a:lnTo>
                  <a:lnTo>
                    <a:pt x="265" y="3015"/>
                  </a:lnTo>
                  <a:lnTo>
                    <a:pt x="203" y="2934"/>
                  </a:lnTo>
                  <a:lnTo>
                    <a:pt x="145" y="2848"/>
                  </a:lnTo>
                  <a:lnTo>
                    <a:pt x="92" y="2759"/>
                  </a:lnTo>
                  <a:lnTo>
                    <a:pt x="44" y="2667"/>
                  </a:lnTo>
                  <a:lnTo>
                    <a:pt x="1" y="2570"/>
                  </a:lnTo>
                  <a:lnTo>
                    <a:pt x="51" y="2644"/>
                  </a:lnTo>
                  <a:lnTo>
                    <a:pt x="106" y="2715"/>
                  </a:lnTo>
                  <a:lnTo>
                    <a:pt x="164" y="2781"/>
                  </a:lnTo>
                  <a:lnTo>
                    <a:pt x="227" y="2842"/>
                  </a:lnTo>
                  <a:lnTo>
                    <a:pt x="294" y="2900"/>
                  </a:lnTo>
                  <a:lnTo>
                    <a:pt x="364" y="2953"/>
                  </a:lnTo>
                  <a:lnTo>
                    <a:pt x="437" y="3001"/>
                  </a:lnTo>
                  <a:lnTo>
                    <a:pt x="514" y="3044"/>
                  </a:lnTo>
                  <a:lnTo>
                    <a:pt x="594" y="3082"/>
                  </a:lnTo>
                  <a:lnTo>
                    <a:pt x="675" y="3116"/>
                  </a:lnTo>
                  <a:lnTo>
                    <a:pt x="759" y="3143"/>
                  </a:lnTo>
                  <a:lnTo>
                    <a:pt x="845" y="3166"/>
                  </a:lnTo>
                  <a:lnTo>
                    <a:pt x="933" y="3183"/>
                  </a:lnTo>
                  <a:lnTo>
                    <a:pt x="1022" y="3193"/>
                  </a:lnTo>
                  <a:lnTo>
                    <a:pt x="1111" y="3197"/>
                  </a:lnTo>
                  <a:lnTo>
                    <a:pt x="1200" y="3196"/>
                  </a:lnTo>
                  <a:lnTo>
                    <a:pt x="1287" y="3189"/>
                  </a:lnTo>
                  <a:lnTo>
                    <a:pt x="1374" y="3177"/>
                  </a:lnTo>
                  <a:lnTo>
                    <a:pt x="1460" y="3158"/>
                  </a:lnTo>
                  <a:lnTo>
                    <a:pt x="1544" y="3134"/>
                  </a:lnTo>
                  <a:lnTo>
                    <a:pt x="1628" y="3105"/>
                  </a:lnTo>
                  <a:lnTo>
                    <a:pt x="1708" y="3070"/>
                  </a:lnTo>
                  <a:lnTo>
                    <a:pt x="1786" y="3029"/>
                  </a:lnTo>
                  <a:lnTo>
                    <a:pt x="1862" y="2984"/>
                  </a:lnTo>
                  <a:lnTo>
                    <a:pt x="1935" y="2934"/>
                  </a:lnTo>
                  <a:lnTo>
                    <a:pt x="2006" y="2879"/>
                  </a:lnTo>
                  <a:lnTo>
                    <a:pt x="2475" y="1972"/>
                  </a:lnTo>
                  <a:lnTo>
                    <a:pt x="2479" y="1913"/>
                  </a:lnTo>
                  <a:lnTo>
                    <a:pt x="2480" y="1854"/>
                  </a:lnTo>
                  <a:lnTo>
                    <a:pt x="2477" y="1761"/>
                  </a:lnTo>
                  <a:lnTo>
                    <a:pt x="2468" y="1668"/>
                  </a:lnTo>
                  <a:lnTo>
                    <a:pt x="2451" y="1577"/>
                  </a:lnTo>
                  <a:lnTo>
                    <a:pt x="2430" y="1488"/>
                  </a:lnTo>
                  <a:lnTo>
                    <a:pt x="2403" y="1403"/>
                  </a:lnTo>
                  <a:lnTo>
                    <a:pt x="2369" y="1318"/>
                  </a:lnTo>
                  <a:lnTo>
                    <a:pt x="2331" y="1237"/>
                  </a:lnTo>
                  <a:lnTo>
                    <a:pt x="2287" y="1158"/>
                  </a:lnTo>
                  <a:lnTo>
                    <a:pt x="2237" y="1083"/>
                  </a:lnTo>
                  <a:lnTo>
                    <a:pt x="2183" y="1012"/>
                  </a:lnTo>
                  <a:lnTo>
                    <a:pt x="2124" y="943"/>
                  </a:lnTo>
                  <a:lnTo>
                    <a:pt x="2061" y="880"/>
                  </a:lnTo>
                  <a:lnTo>
                    <a:pt x="1994" y="820"/>
                  </a:lnTo>
                  <a:lnTo>
                    <a:pt x="1923" y="764"/>
                  </a:lnTo>
                  <a:lnTo>
                    <a:pt x="1847" y="714"/>
                  </a:lnTo>
                  <a:lnTo>
                    <a:pt x="1768" y="668"/>
                  </a:lnTo>
                  <a:lnTo>
                    <a:pt x="1685" y="627"/>
                  </a:lnTo>
                  <a:lnTo>
                    <a:pt x="1599" y="593"/>
                  </a:lnTo>
                  <a:lnTo>
                    <a:pt x="1509" y="563"/>
                  </a:lnTo>
                  <a:lnTo>
                    <a:pt x="1424" y="542"/>
                  </a:lnTo>
                  <a:lnTo>
                    <a:pt x="1337" y="526"/>
                  </a:lnTo>
                  <a:lnTo>
                    <a:pt x="1249" y="516"/>
                  </a:lnTo>
                  <a:lnTo>
                    <a:pt x="1162" y="511"/>
                  </a:lnTo>
                  <a:lnTo>
                    <a:pt x="1077" y="513"/>
                  </a:lnTo>
                  <a:lnTo>
                    <a:pt x="991" y="519"/>
                  </a:lnTo>
                  <a:lnTo>
                    <a:pt x="906" y="531"/>
                  </a:lnTo>
                  <a:lnTo>
                    <a:pt x="822" y="549"/>
                  </a:lnTo>
                  <a:lnTo>
                    <a:pt x="740" y="571"/>
                  </a:lnTo>
                  <a:lnTo>
                    <a:pt x="659" y="599"/>
                  </a:lnTo>
                  <a:lnTo>
                    <a:pt x="581" y="632"/>
                  </a:lnTo>
                  <a:lnTo>
                    <a:pt x="505" y="669"/>
                  </a:lnTo>
                  <a:lnTo>
                    <a:pt x="430" y="712"/>
                  </a:lnTo>
                  <a:lnTo>
                    <a:pt x="359" y="759"/>
                  </a:lnTo>
                  <a:lnTo>
                    <a:pt x="290" y="812"/>
                  </a:lnTo>
                  <a:lnTo>
                    <a:pt x="225" y="869"/>
                  </a:lnTo>
                  <a:lnTo>
                    <a:pt x="163" y="929"/>
                  </a:lnTo>
                  <a:lnTo>
                    <a:pt x="105" y="995"/>
                  </a:lnTo>
                  <a:lnTo>
                    <a:pt x="51" y="1065"/>
                  </a:lnTo>
                  <a:lnTo>
                    <a:pt x="1" y="1139"/>
                  </a:lnTo>
                  <a:lnTo>
                    <a:pt x="44" y="1042"/>
                  </a:lnTo>
                  <a:lnTo>
                    <a:pt x="92" y="950"/>
                  </a:lnTo>
                  <a:lnTo>
                    <a:pt x="145" y="861"/>
                  </a:lnTo>
                  <a:lnTo>
                    <a:pt x="203" y="775"/>
                  </a:lnTo>
                  <a:lnTo>
                    <a:pt x="265" y="694"/>
                  </a:lnTo>
                  <a:lnTo>
                    <a:pt x="330" y="616"/>
                  </a:lnTo>
                  <a:lnTo>
                    <a:pt x="400" y="543"/>
                  </a:lnTo>
                  <a:lnTo>
                    <a:pt x="473" y="473"/>
                  </a:lnTo>
                  <a:lnTo>
                    <a:pt x="550" y="409"/>
                  </a:lnTo>
                  <a:lnTo>
                    <a:pt x="630" y="348"/>
                  </a:lnTo>
                  <a:lnTo>
                    <a:pt x="713" y="292"/>
                  </a:lnTo>
                  <a:lnTo>
                    <a:pt x="799" y="240"/>
                  </a:lnTo>
                  <a:lnTo>
                    <a:pt x="886" y="193"/>
                  </a:lnTo>
                  <a:lnTo>
                    <a:pt x="978" y="151"/>
                  </a:lnTo>
                  <a:lnTo>
                    <a:pt x="1070" y="114"/>
                  </a:lnTo>
                  <a:lnTo>
                    <a:pt x="1166" y="81"/>
                  </a:lnTo>
                  <a:lnTo>
                    <a:pt x="1263" y="54"/>
                  </a:lnTo>
                  <a:lnTo>
                    <a:pt x="1361" y="33"/>
                  </a:lnTo>
                  <a:lnTo>
                    <a:pt x="1460" y="16"/>
                  </a:lnTo>
                  <a:lnTo>
                    <a:pt x="1561" y="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1CA36"/>
            </a:solidFill>
            <a:ln w="0">
              <a:solidFill>
                <a:srgbClr val="F1CA36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4" name="Freeform 7"/>
            <p:cNvSpPr/>
            <p:nvPr/>
          </p:nvSpPr>
          <p:spPr>
            <a:xfrm>
              <a:off x="3328" y="1050"/>
              <a:ext cx="179" cy="224"/>
            </a:xfrm>
            <a:custGeom>
              <a:avLst/>
              <a:gdLst>
                <a:gd name="T0" fmla="*/ 66 w 358"/>
                <a:gd name="T1" fmla="*/ 0 h 447"/>
                <a:gd name="T2" fmla="*/ 82 w 358"/>
                <a:gd name="T3" fmla="*/ 2 h 447"/>
                <a:gd name="T4" fmla="*/ 98 w 358"/>
                <a:gd name="T5" fmla="*/ 10 h 447"/>
                <a:gd name="T6" fmla="*/ 110 w 358"/>
                <a:gd name="T7" fmla="*/ 20 h 447"/>
                <a:gd name="T8" fmla="*/ 178 w 358"/>
                <a:gd name="T9" fmla="*/ 98 h 447"/>
                <a:gd name="T10" fmla="*/ 241 w 358"/>
                <a:gd name="T11" fmla="*/ 179 h 447"/>
                <a:gd name="T12" fmla="*/ 298 w 358"/>
                <a:gd name="T13" fmla="*/ 265 h 447"/>
                <a:gd name="T14" fmla="*/ 350 w 358"/>
                <a:gd name="T15" fmla="*/ 353 h 447"/>
                <a:gd name="T16" fmla="*/ 357 w 358"/>
                <a:gd name="T17" fmla="*/ 368 h 447"/>
                <a:gd name="T18" fmla="*/ 358 w 358"/>
                <a:gd name="T19" fmla="*/ 384 h 447"/>
                <a:gd name="T20" fmla="*/ 355 w 358"/>
                <a:gd name="T21" fmla="*/ 401 h 447"/>
                <a:gd name="T22" fmla="*/ 349 w 358"/>
                <a:gd name="T23" fmla="*/ 416 h 447"/>
                <a:gd name="T24" fmla="*/ 339 w 358"/>
                <a:gd name="T25" fmla="*/ 429 h 447"/>
                <a:gd name="T26" fmla="*/ 326 w 358"/>
                <a:gd name="T27" fmla="*/ 439 h 447"/>
                <a:gd name="T28" fmla="*/ 310 w 358"/>
                <a:gd name="T29" fmla="*/ 445 h 447"/>
                <a:gd name="T30" fmla="*/ 295 w 358"/>
                <a:gd name="T31" fmla="*/ 447 h 447"/>
                <a:gd name="T32" fmla="*/ 278 w 358"/>
                <a:gd name="T33" fmla="*/ 445 h 447"/>
                <a:gd name="T34" fmla="*/ 262 w 358"/>
                <a:gd name="T35" fmla="*/ 438 h 447"/>
                <a:gd name="T36" fmla="*/ 248 w 358"/>
                <a:gd name="T37" fmla="*/ 428 h 447"/>
                <a:gd name="T38" fmla="*/ 238 w 358"/>
                <a:gd name="T39" fmla="*/ 415 h 447"/>
                <a:gd name="T40" fmla="*/ 190 w 358"/>
                <a:gd name="T41" fmla="*/ 332 h 447"/>
                <a:gd name="T42" fmla="*/ 137 w 358"/>
                <a:gd name="T43" fmla="*/ 255 h 447"/>
                <a:gd name="T44" fmla="*/ 78 w 358"/>
                <a:gd name="T45" fmla="*/ 179 h 447"/>
                <a:gd name="T46" fmla="*/ 16 w 358"/>
                <a:gd name="T47" fmla="*/ 107 h 447"/>
                <a:gd name="T48" fmla="*/ 6 w 358"/>
                <a:gd name="T49" fmla="*/ 93 h 447"/>
                <a:gd name="T50" fmla="*/ 1 w 358"/>
                <a:gd name="T51" fmla="*/ 78 h 447"/>
                <a:gd name="T52" fmla="*/ 0 w 358"/>
                <a:gd name="T53" fmla="*/ 62 h 447"/>
                <a:gd name="T54" fmla="*/ 2 w 358"/>
                <a:gd name="T55" fmla="*/ 45 h 447"/>
                <a:gd name="T56" fmla="*/ 9 w 358"/>
                <a:gd name="T57" fmla="*/ 29 h 447"/>
                <a:gd name="T58" fmla="*/ 20 w 358"/>
                <a:gd name="T59" fmla="*/ 17 h 447"/>
                <a:gd name="T60" fmla="*/ 33 w 358"/>
                <a:gd name="T61" fmla="*/ 8 h 447"/>
                <a:gd name="T62" fmla="*/ 49 w 358"/>
                <a:gd name="T63" fmla="*/ 1 h 447"/>
                <a:gd name="T64" fmla="*/ 66 w 358"/>
                <a:gd name="T6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447">
                  <a:moveTo>
                    <a:pt x="66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110" y="20"/>
                  </a:lnTo>
                  <a:lnTo>
                    <a:pt x="178" y="98"/>
                  </a:lnTo>
                  <a:lnTo>
                    <a:pt x="241" y="179"/>
                  </a:lnTo>
                  <a:lnTo>
                    <a:pt x="298" y="265"/>
                  </a:lnTo>
                  <a:lnTo>
                    <a:pt x="350" y="353"/>
                  </a:lnTo>
                  <a:lnTo>
                    <a:pt x="357" y="368"/>
                  </a:lnTo>
                  <a:lnTo>
                    <a:pt x="358" y="384"/>
                  </a:lnTo>
                  <a:lnTo>
                    <a:pt x="355" y="401"/>
                  </a:lnTo>
                  <a:lnTo>
                    <a:pt x="349" y="416"/>
                  </a:lnTo>
                  <a:lnTo>
                    <a:pt x="339" y="429"/>
                  </a:lnTo>
                  <a:lnTo>
                    <a:pt x="326" y="439"/>
                  </a:lnTo>
                  <a:lnTo>
                    <a:pt x="310" y="445"/>
                  </a:lnTo>
                  <a:lnTo>
                    <a:pt x="295" y="447"/>
                  </a:lnTo>
                  <a:lnTo>
                    <a:pt x="278" y="445"/>
                  </a:lnTo>
                  <a:lnTo>
                    <a:pt x="262" y="438"/>
                  </a:lnTo>
                  <a:lnTo>
                    <a:pt x="248" y="428"/>
                  </a:lnTo>
                  <a:lnTo>
                    <a:pt x="238" y="415"/>
                  </a:lnTo>
                  <a:lnTo>
                    <a:pt x="190" y="332"/>
                  </a:lnTo>
                  <a:lnTo>
                    <a:pt x="137" y="255"/>
                  </a:lnTo>
                  <a:lnTo>
                    <a:pt x="78" y="179"/>
                  </a:lnTo>
                  <a:lnTo>
                    <a:pt x="16" y="107"/>
                  </a:lnTo>
                  <a:lnTo>
                    <a:pt x="6" y="93"/>
                  </a:lnTo>
                  <a:lnTo>
                    <a:pt x="1" y="7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9" y="29"/>
                  </a:lnTo>
                  <a:lnTo>
                    <a:pt x="20" y="17"/>
                  </a:lnTo>
                  <a:lnTo>
                    <a:pt x="33" y="8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5" name="Freeform 8"/>
            <p:cNvSpPr/>
            <p:nvPr/>
          </p:nvSpPr>
          <p:spPr>
            <a:xfrm>
              <a:off x="3158" y="911"/>
              <a:ext cx="128" cy="108"/>
            </a:xfrm>
            <a:custGeom>
              <a:avLst/>
              <a:gdLst>
                <a:gd name="T0" fmla="*/ 66 w 256"/>
                <a:gd name="T1" fmla="*/ 0 h 215"/>
                <a:gd name="T2" fmla="*/ 81 w 256"/>
                <a:gd name="T3" fmla="*/ 2 h 215"/>
                <a:gd name="T4" fmla="*/ 97 w 256"/>
                <a:gd name="T5" fmla="*/ 9 h 215"/>
                <a:gd name="T6" fmla="*/ 165 w 256"/>
                <a:gd name="T7" fmla="*/ 53 h 215"/>
                <a:gd name="T8" fmla="*/ 230 w 256"/>
                <a:gd name="T9" fmla="*/ 100 h 215"/>
                <a:gd name="T10" fmla="*/ 243 w 256"/>
                <a:gd name="T11" fmla="*/ 111 h 215"/>
                <a:gd name="T12" fmla="*/ 250 w 256"/>
                <a:gd name="T13" fmla="*/ 125 h 215"/>
                <a:gd name="T14" fmla="*/ 255 w 256"/>
                <a:gd name="T15" fmla="*/ 139 h 215"/>
                <a:gd name="T16" fmla="*/ 256 w 256"/>
                <a:gd name="T17" fmla="*/ 155 h 215"/>
                <a:gd name="T18" fmla="*/ 253 w 256"/>
                <a:gd name="T19" fmla="*/ 171 h 215"/>
                <a:gd name="T20" fmla="*/ 246 w 256"/>
                <a:gd name="T21" fmla="*/ 186 h 215"/>
                <a:gd name="T22" fmla="*/ 236 w 256"/>
                <a:gd name="T23" fmla="*/ 198 h 215"/>
                <a:gd name="T24" fmla="*/ 223 w 256"/>
                <a:gd name="T25" fmla="*/ 207 h 215"/>
                <a:gd name="T26" fmla="*/ 208 w 256"/>
                <a:gd name="T27" fmla="*/ 213 h 215"/>
                <a:gd name="T28" fmla="*/ 192 w 256"/>
                <a:gd name="T29" fmla="*/ 215 h 215"/>
                <a:gd name="T30" fmla="*/ 192 w 256"/>
                <a:gd name="T31" fmla="*/ 215 h 215"/>
                <a:gd name="T32" fmla="*/ 178 w 256"/>
                <a:gd name="T33" fmla="*/ 213 h 215"/>
                <a:gd name="T34" fmla="*/ 166 w 256"/>
                <a:gd name="T35" fmla="*/ 209 h 215"/>
                <a:gd name="T36" fmla="*/ 154 w 256"/>
                <a:gd name="T37" fmla="*/ 201 h 215"/>
                <a:gd name="T38" fmla="*/ 93 w 256"/>
                <a:gd name="T39" fmla="*/ 159 h 215"/>
                <a:gd name="T40" fmla="*/ 31 w 256"/>
                <a:gd name="T41" fmla="*/ 118 h 215"/>
                <a:gd name="T42" fmla="*/ 17 w 256"/>
                <a:gd name="T43" fmla="*/ 108 h 215"/>
                <a:gd name="T44" fmla="*/ 8 w 256"/>
                <a:gd name="T45" fmla="*/ 94 h 215"/>
                <a:gd name="T46" fmla="*/ 1 w 256"/>
                <a:gd name="T47" fmla="*/ 79 h 215"/>
                <a:gd name="T48" fmla="*/ 0 w 256"/>
                <a:gd name="T49" fmla="*/ 63 h 215"/>
                <a:gd name="T50" fmla="*/ 3 w 256"/>
                <a:gd name="T51" fmla="*/ 46 h 215"/>
                <a:gd name="T52" fmla="*/ 9 w 256"/>
                <a:gd name="T53" fmla="*/ 30 h 215"/>
                <a:gd name="T54" fmla="*/ 21 w 256"/>
                <a:gd name="T55" fmla="*/ 17 h 215"/>
                <a:gd name="T56" fmla="*/ 34 w 256"/>
                <a:gd name="T57" fmla="*/ 8 h 215"/>
                <a:gd name="T58" fmla="*/ 49 w 256"/>
                <a:gd name="T59" fmla="*/ 2 h 215"/>
                <a:gd name="T60" fmla="*/ 66 w 2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15">
                  <a:moveTo>
                    <a:pt x="66" y="0"/>
                  </a:moveTo>
                  <a:lnTo>
                    <a:pt x="81" y="2"/>
                  </a:lnTo>
                  <a:lnTo>
                    <a:pt x="97" y="9"/>
                  </a:lnTo>
                  <a:lnTo>
                    <a:pt x="165" y="53"/>
                  </a:lnTo>
                  <a:lnTo>
                    <a:pt x="230" y="100"/>
                  </a:lnTo>
                  <a:lnTo>
                    <a:pt x="243" y="111"/>
                  </a:lnTo>
                  <a:lnTo>
                    <a:pt x="250" y="125"/>
                  </a:lnTo>
                  <a:lnTo>
                    <a:pt x="255" y="139"/>
                  </a:lnTo>
                  <a:lnTo>
                    <a:pt x="256" y="155"/>
                  </a:lnTo>
                  <a:lnTo>
                    <a:pt x="253" y="171"/>
                  </a:lnTo>
                  <a:lnTo>
                    <a:pt x="246" y="186"/>
                  </a:lnTo>
                  <a:lnTo>
                    <a:pt x="236" y="198"/>
                  </a:lnTo>
                  <a:lnTo>
                    <a:pt x="223" y="207"/>
                  </a:lnTo>
                  <a:lnTo>
                    <a:pt x="208" y="213"/>
                  </a:lnTo>
                  <a:lnTo>
                    <a:pt x="192" y="215"/>
                  </a:lnTo>
                  <a:lnTo>
                    <a:pt x="192" y="215"/>
                  </a:lnTo>
                  <a:lnTo>
                    <a:pt x="178" y="213"/>
                  </a:lnTo>
                  <a:lnTo>
                    <a:pt x="166" y="209"/>
                  </a:lnTo>
                  <a:lnTo>
                    <a:pt x="154" y="201"/>
                  </a:lnTo>
                  <a:lnTo>
                    <a:pt x="93" y="159"/>
                  </a:lnTo>
                  <a:lnTo>
                    <a:pt x="31" y="118"/>
                  </a:lnTo>
                  <a:lnTo>
                    <a:pt x="17" y="108"/>
                  </a:lnTo>
                  <a:lnTo>
                    <a:pt x="8" y="94"/>
                  </a:lnTo>
                  <a:lnTo>
                    <a:pt x="1" y="79"/>
                  </a:lnTo>
                  <a:lnTo>
                    <a:pt x="0" y="63"/>
                  </a:lnTo>
                  <a:lnTo>
                    <a:pt x="3" y="46"/>
                  </a:lnTo>
                  <a:lnTo>
                    <a:pt x="9" y="30"/>
                  </a:lnTo>
                  <a:lnTo>
                    <a:pt x="21" y="17"/>
                  </a:lnTo>
                  <a:lnTo>
                    <a:pt x="34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6" name="Freeform 9"/>
            <p:cNvSpPr/>
            <p:nvPr/>
          </p:nvSpPr>
          <p:spPr>
            <a:xfrm>
              <a:off x="2742" y="795"/>
              <a:ext cx="351" cy="117"/>
            </a:xfrm>
            <a:custGeom>
              <a:avLst/>
              <a:gdLst>
                <a:gd name="T0" fmla="*/ 63 w 703"/>
                <a:gd name="T1" fmla="*/ 0 h 235"/>
                <a:gd name="T2" fmla="*/ 166 w 703"/>
                <a:gd name="T3" fmla="*/ 3 h 235"/>
                <a:gd name="T4" fmla="*/ 267 w 703"/>
                <a:gd name="T5" fmla="*/ 13 h 235"/>
                <a:gd name="T6" fmla="*/ 368 w 703"/>
                <a:gd name="T7" fmla="*/ 27 h 235"/>
                <a:gd name="T8" fmla="*/ 467 w 703"/>
                <a:gd name="T9" fmla="*/ 50 h 235"/>
                <a:gd name="T10" fmla="*/ 565 w 703"/>
                <a:gd name="T11" fmla="*/ 77 h 235"/>
                <a:gd name="T12" fmla="*/ 662 w 703"/>
                <a:gd name="T13" fmla="*/ 112 h 235"/>
                <a:gd name="T14" fmla="*/ 678 w 703"/>
                <a:gd name="T15" fmla="*/ 120 h 235"/>
                <a:gd name="T16" fmla="*/ 691 w 703"/>
                <a:gd name="T17" fmla="*/ 132 h 235"/>
                <a:gd name="T18" fmla="*/ 698 w 703"/>
                <a:gd name="T19" fmla="*/ 148 h 235"/>
                <a:gd name="T20" fmla="*/ 703 w 703"/>
                <a:gd name="T21" fmla="*/ 165 h 235"/>
                <a:gd name="T22" fmla="*/ 702 w 703"/>
                <a:gd name="T23" fmla="*/ 183 h 235"/>
                <a:gd name="T24" fmla="*/ 696 w 703"/>
                <a:gd name="T25" fmla="*/ 200 h 235"/>
                <a:gd name="T26" fmla="*/ 686 w 703"/>
                <a:gd name="T27" fmla="*/ 214 h 235"/>
                <a:gd name="T28" fmla="*/ 674 w 703"/>
                <a:gd name="T29" fmla="*/ 226 h 235"/>
                <a:gd name="T30" fmla="*/ 657 w 703"/>
                <a:gd name="T31" fmla="*/ 233 h 235"/>
                <a:gd name="T32" fmla="*/ 640 w 703"/>
                <a:gd name="T33" fmla="*/ 235 h 235"/>
                <a:gd name="T34" fmla="*/ 640 w 703"/>
                <a:gd name="T35" fmla="*/ 235 h 235"/>
                <a:gd name="T36" fmla="*/ 627 w 703"/>
                <a:gd name="T37" fmla="*/ 234 h 235"/>
                <a:gd name="T38" fmla="*/ 616 w 703"/>
                <a:gd name="T39" fmla="*/ 231 h 235"/>
                <a:gd name="T40" fmla="*/ 527 w 703"/>
                <a:gd name="T41" fmla="*/ 200 h 235"/>
                <a:gd name="T42" fmla="*/ 437 w 703"/>
                <a:gd name="T43" fmla="*/ 174 h 235"/>
                <a:gd name="T44" fmla="*/ 345 w 703"/>
                <a:gd name="T45" fmla="*/ 154 h 235"/>
                <a:gd name="T46" fmla="*/ 251 w 703"/>
                <a:gd name="T47" fmla="*/ 139 h 235"/>
                <a:gd name="T48" fmla="*/ 158 w 703"/>
                <a:gd name="T49" fmla="*/ 131 h 235"/>
                <a:gd name="T50" fmla="*/ 63 w 703"/>
                <a:gd name="T51" fmla="*/ 128 h 235"/>
                <a:gd name="T52" fmla="*/ 44 w 703"/>
                <a:gd name="T53" fmla="*/ 124 h 235"/>
                <a:gd name="T54" fmla="*/ 26 w 703"/>
                <a:gd name="T55" fmla="*/ 115 h 235"/>
                <a:gd name="T56" fmla="*/ 12 w 703"/>
                <a:gd name="T57" fmla="*/ 102 h 235"/>
                <a:gd name="T58" fmla="*/ 3 w 703"/>
                <a:gd name="T59" fmla="*/ 84 h 235"/>
                <a:gd name="T60" fmla="*/ 0 w 703"/>
                <a:gd name="T61" fmla="*/ 64 h 235"/>
                <a:gd name="T62" fmla="*/ 3 w 703"/>
                <a:gd name="T63" fmla="*/ 43 h 235"/>
                <a:gd name="T64" fmla="*/ 12 w 703"/>
                <a:gd name="T65" fmla="*/ 26 h 235"/>
                <a:gd name="T66" fmla="*/ 26 w 703"/>
                <a:gd name="T67" fmla="*/ 13 h 235"/>
                <a:gd name="T68" fmla="*/ 44 w 703"/>
                <a:gd name="T69" fmla="*/ 4 h 235"/>
                <a:gd name="T70" fmla="*/ 63 w 703"/>
                <a:gd name="T7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3" h="235">
                  <a:moveTo>
                    <a:pt x="63" y="0"/>
                  </a:moveTo>
                  <a:lnTo>
                    <a:pt x="166" y="3"/>
                  </a:lnTo>
                  <a:lnTo>
                    <a:pt x="267" y="13"/>
                  </a:lnTo>
                  <a:lnTo>
                    <a:pt x="368" y="27"/>
                  </a:lnTo>
                  <a:lnTo>
                    <a:pt x="467" y="50"/>
                  </a:lnTo>
                  <a:lnTo>
                    <a:pt x="565" y="77"/>
                  </a:lnTo>
                  <a:lnTo>
                    <a:pt x="662" y="112"/>
                  </a:lnTo>
                  <a:lnTo>
                    <a:pt x="678" y="120"/>
                  </a:lnTo>
                  <a:lnTo>
                    <a:pt x="691" y="132"/>
                  </a:lnTo>
                  <a:lnTo>
                    <a:pt x="698" y="148"/>
                  </a:lnTo>
                  <a:lnTo>
                    <a:pt x="703" y="165"/>
                  </a:lnTo>
                  <a:lnTo>
                    <a:pt x="702" y="183"/>
                  </a:lnTo>
                  <a:lnTo>
                    <a:pt x="696" y="200"/>
                  </a:lnTo>
                  <a:lnTo>
                    <a:pt x="686" y="214"/>
                  </a:lnTo>
                  <a:lnTo>
                    <a:pt x="674" y="226"/>
                  </a:lnTo>
                  <a:lnTo>
                    <a:pt x="657" y="233"/>
                  </a:lnTo>
                  <a:lnTo>
                    <a:pt x="640" y="235"/>
                  </a:lnTo>
                  <a:lnTo>
                    <a:pt x="640" y="235"/>
                  </a:lnTo>
                  <a:lnTo>
                    <a:pt x="627" y="234"/>
                  </a:lnTo>
                  <a:lnTo>
                    <a:pt x="616" y="231"/>
                  </a:lnTo>
                  <a:lnTo>
                    <a:pt x="527" y="200"/>
                  </a:lnTo>
                  <a:lnTo>
                    <a:pt x="437" y="174"/>
                  </a:lnTo>
                  <a:lnTo>
                    <a:pt x="345" y="154"/>
                  </a:lnTo>
                  <a:lnTo>
                    <a:pt x="251" y="139"/>
                  </a:lnTo>
                  <a:lnTo>
                    <a:pt x="158" y="131"/>
                  </a:lnTo>
                  <a:lnTo>
                    <a:pt x="63" y="128"/>
                  </a:lnTo>
                  <a:lnTo>
                    <a:pt x="44" y="124"/>
                  </a:lnTo>
                  <a:lnTo>
                    <a:pt x="26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7" name="Freeform 10"/>
            <p:cNvSpPr/>
            <p:nvPr/>
          </p:nvSpPr>
          <p:spPr>
            <a:xfrm>
              <a:off x="2422" y="1563"/>
              <a:ext cx="896" cy="575"/>
            </a:xfrm>
            <a:custGeom>
              <a:avLst/>
              <a:gdLst>
                <a:gd name="T0" fmla="*/ 1165 w 1791"/>
                <a:gd name="T1" fmla="*/ 5 h 1152"/>
                <a:gd name="T2" fmla="*/ 1258 w 1791"/>
                <a:gd name="T3" fmla="*/ 30 h 1152"/>
                <a:gd name="T4" fmla="*/ 1342 w 1791"/>
                <a:gd name="T5" fmla="*/ 79 h 1152"/>
                <a:gd name="T6" fmla="*/ 1408 w 1791"/>
                <a:gd name="T7" fmla="*/ 144 h 1152"/>
                <a:gd name="T8" fmla="*/ 1454 w 1791"/>
                <a:gd name="T9" fmla="*/ 216 h 1152"/>
                <a:gd name="T10" fmla="*/ 1483 w 1791"/>
                <a:gd name="T11" fmla="*/ 298 h 1152"/>
                <a:gd name="T12" fmla="*/ 1493 w 1791"/>
                <a:gd name="T13" fmla="*/ 383 h 1152"/>
                <a:gd name="T14" fmla="*/ 1538 w 1791"/>
                <a:gd name="T15" fmla="*/ 459 h 1152"/>
                <a:gd name="T16" fmla="*/ 1621 w 1791"/>
                <a:gd name="T17" fmla="*/ 495 h 1152"/>
                <a:gd name="T18" fmla="*/ 1691 w 1791"/>
                <a:gd name="T19" fmla="*/ 551 h 1152"/>
                <a:gd name="T20" fmla="*/ 1744 w 1791"/>
                <a:gd name="T21" fmla="*/ 622 h 1152"/>
                <a:gd name="T22" fmla="*/ 1779 w 1791"/>
                <a:gd name="T23" fmla="*/ 705 h 1152"/>
                <a:gd name="T24" fmla="*/ 1791 w 1791"/>
                <a:gd name="T25" fmla="*/ 797 h 1152"/>
                <a:gd name="T26" fmla="*/ 1779 w 1791"/>
                <a:gd name="T27" fmla="*/ 888 h 1152"/>
                <a:gd name="T28" fmla="*/ 1744 w 1791"/>
                <a:gd name="T29" fmla="*/ 971 h 1152"/>
                <a:gd name="T30" fmla="*/ 1691 w 1791"/>
                <a:gd name="T31" fmla="*/ 1042 h 1152"/>
                <a:gd name="T32" fmla="*/ 1621 w 1791"/>
                <a:gd name="T33" fmla="*/ 1099 h 1152"/>
                <a:gd name="T34" fmla="*/ 1538 w 1791"/>
                <a:gd name="T35" fmla="*/ 1136 h 1152"/>
                <a:gd name="T36" fmla="*/ 1462 w 1791"/>
                <a:gd name="T37" fmla="*/ 1149 h 1152"/>
                <a:gd name="T38" fmla="*/ 358 w 1791"/>
                <a:gd name="T39" fmla="*/ 1152 h 1152"/>
                <a:gd name="T40" fmla="*/ 299 w 1791"/>
                <a:gd name="T41" fmla="*/ 1146 h 1152"/>
                <a:gd name="T42" fmla="*/ 210 w 1791"/>
                <a:gd name="T43" fmla="*/ 1119 h 1152"/>
                <a:gd name="T44" fmla="*/ 133 w 1791"/>
                <a:gd name="T45" fmla="*/ 1073 h 1152"/>
                <a:gd name="T46" fmla="*/ 71 w 1791"/>
                <a:gd name="T47" fmla="*/ 1008 h 1152"/>
                <a:gd name="T48" fmla="*/ 27 w 1791"/>
                <a:gd name="T49" fmla="*/ 931 h 1152"/>
                <a:gd name="T50" fmla="*/ 4 w 1791"/>
                <a:gd name="T51" fmla="*/ 844 h 1152"/>
                <a:gd name="T52" fmla="*/ 4 w 1791"/>
                <a:gd name="T53" fmla="*/ 750 h 1152"/>
                <a:gd name="T54" fmla="*/ 27 w 1791"/>
                <a:gd name="T55" fmla="*/ 661 h 1152"/>
                <a:gd name="T56" fmla="*/ 73 w 1791"/>
                <a:gd name="T57" fmla="*/ 581 h 1152"/>
                <a:gd name="T58" fmla="*/ 139 w 1791"/>
                <a:gd name="T59" fmla="*/ 516 h 1152"/>
                <a:gd name="T60" fmla="*/ 216 w 1791"/>
                <a:gd name="T61" fmla="*/ 471 h 1152"/>
                <a:gd name="T62" fmla="*/ 303 w 1791"/>
                <a:gd name="T63" fmla="*/ 447 h 1152"/>
                <a:gd name="T64" fmla="*/ 330 w 1791"/>
                <a:gd name="T65" fmla="*/ 357 h 1152"/>
                <a:gd name="T66" fmla="*/ 378 w 1791"/>
                <a:gd name="T67" fmla="*/ 281 h 1152"/>
                <a:gd name="T68" fmla="*/ 442 w 1791"/>
                <a:gd name="T69" fmla="*/ 218 h 1152"/>
                <a:gd name="T70" fmla="*/ 521 w 1791"/>
                <a:gd name="T71" fmla="*/ 174 h 1152"/>
                <a:gd name="T72" fmla="*/ 610 w 1791"/>
                <a:gd name="T73" fmla="*/ 150 h 1152"/>
                <a:gd name="T74" fmla="*/ 700 w 1791"/>
                <a:gd name="T75" fmla="*/ 150 h 1152"/>
                <a:gd name="T76" fmla="*/ 782 w 1791"/>
                <a:gd name="T77" fmla="*/ 169 h 1152"/>
                <a:gd name="T78" fmla="*/ 847 w 1791"/>
                <a:gd name="T79" fmla="*/ 97 h 1152"/>
                <a:gd name="T80" fmla="*/ 927 w 1791"/>
                <a:gd name="T81" fmla="*/ 42 h 1152"/>
                <a:gd name="T82" fmla="*/ 1018 w 1791"/>
                <a:gd name="T83" fmla="*/ 9 h 1152"/>
                <a:gd name="T84" fmla="*/ 1117 w 1791"/>
                <a:gd name="T8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91" h="1152">
                  <a:moveTo>
                    <a:pt x="1117" y="0"/>
                  </a:moveTo>
                  <a:lnTo>
                    <a:pt x="1165" y="5"/>
                  </a:lnTo>
                  <a:lnTo>
                    <a:pt x="1212" y="15"/>
                  </a:lnTo>
                  <a:lnTo>
                    <a:pt x="1258" y="30"/>
                  </a:lnTo>
                  <a:lnTo>
                    <a:pt x="1301" y="52"/>
                  </a:lnTo>
                  <a:lnTo>
                    <a:pt x="1342" y="79"/>
                  </a:lnTo>
                  <a:lnTo>
                    <a:pt x="1379" y="112"/>
                  </a:lnTo>
                  <a:lnTo>
                    <a:pt x="1408" y="144"/>
                  </a:lnTo>
                  <a:lnTo>
                    <a:pt x="1433" y="179"/>
                  </a:lnTo>
                  <a:lnTo>
                    <a:pt x="1454" y="216"/>
                  </a:lnTo>
                  <a:lnTo>
                    <a:pt x="1470" y="256"/>
                  </a:lnTo>
                  <a:lnTo>
                    <a:pt x="1483" y="298"/>
                  </a:lnTo>
                  <a:lnTo>
                    <a:pt x="1490" y="340"/>
                  </a:lnTo>
                  <a:lnTo>
                    <a:pt x="1493" y="383"/>
                  </a:lnTo>
                  <a:lnTo>
                    <a:pt x="1493" y="447"/>
                  </a:lnTo>
                  <a:lnTo>
                    <a:pt x="1538" y="459"/>
                  </a:lnTo>
                  <a:lnTo>
                    <a:pt x="1581" y="474"/>
                  </a:lnTo>
                  <a:lnTo>
                    <a:pt x="1621" y="495"/>
                  </a:lnTo>
                  <a:lnTo>
                    <a:pt x="1658" y="521"/>
                  </a:lnTo>
                  <a:lnTo>
                    <a:pt x="1691" y="551"/>
                  </a:lnTo>
                  <a:lnTo>
                    <a:pt x="1720" y="585"/>
                  </a:lnTo>
                  <a:lnTo>
                    <a:pt x="1744" y="622"/>
                  </a:lnTo>
                  <a:lnTo>
                    <a:pt x="1764" y="663"/>
                  </a:lnTo>
                  <a:lnTo>
                    <a:pt x="1779" y="705"/>
                  </a:lnTo>
                  <a:lnTo>
                    <a:pt x="1788" y="750"/>
                  </a:lnTo>
                  <a:lnTo>
                    <a:pt x="1791" y="797"/>
                  </a:lnTo>
                  <a:lnTo>
                    <a:pt x="1788" y="844"/>
                  </a:lnTo>
                  <a:lnTo>
                    <a:pt x="1779" y="888"/>
                  </a:lnTo>
                  <a:lnTo>
                    <a:pt x="1764" y="931"/>
                  </a:lnTo>
                  <a:lnTo>
                    <a:pt x="1744" y="971"/>
                  </a:lnTo>
                  <a:lnTo>
                    <a:pt x="1719" y="1008"/>
                  </a:lnTo>
                  <a:lnTo>
                    <a:pt x="1691" y="1042"/>
                  </a:lnTo>
                  <a:lnTo>
                    <a:pt x="1657" y="1073"/>
                  </a:lnTo>
                  <a:lnTo>
                    <a:pt x="1621" y="1099"/>
                  </a:lnTo>
                  <a:lnTo>
                    <a:pt x="1581" y="1119"/>
                  </a:lnTo>
                  <a:lnTo>
                    <a:pt x="1538" y="1136"/>
                  </a:lnTo>
                  <a:lnTo>
                    <a:pt x="1493" y="1146"/>
                  </a:lnTo>
                  <a:lnTo>
                    <a:pt x="1462" y="1149"/>
                  </a:lnTo>
                  <a:lnTo>
                    <a:pt x="1433" y="1152"/>
                  </a:lnTo>
                  <a:lnTo>
                    <a:pt x="358" y="1152"/>
                  </a:lnTo>
                  <a:lnTo>
                    <a:pt x="328" y="1149"/>
                  </a:lnTo>
                  <a:lnTo>
                    <a:pt x="299" y="1146"/>
                  </a:lnTo>
                  <a:lnTo>
                    <a:pt x="253" y="1136"/>
                  </a:lnTo>
                  <a:lnTo>
                    <a:pt x="210" y="1119"/>
                  </a:lnTo>
                  <a:lnTo>
                    <a:pt x="170" y="1099"/>
                  </a:lnTo>
                  <a:lnTo>
                    <a:pt x="133" y="1073"/>
                  </a:lnTo>
                  <a:lnTo>
                    <a:pt x="100" y="1042"/>
                  </a:lnTo>
                  <a:lnTo>
                    <a:pt x="71" y="1008"/>
                  </a:lnTo>
                  <a:lnTo>
                    <a:pt x="46" y="971"/>
                  </a:lnTo>
                  <a:lnTo>
                    <a:pt x="27" y="931"/>
                  </a:lnTo>
                  <a:lnTo>
                    <a:pt x="13" y="888"/>
                  </a:lnTo>
                  <a:lnTo>
                    <a:pt x="4" y="844"/>
                  </a:lnTo>
                  <a:lnTo>
                    <a:pt x="0" y="797"/>
                  </a:lnTo>
                  <a:lnTo>
                    <a:pt x="4" y="750"/>
                  </a:lnTo>
                  <a:lnTo>
                    <a:pt x="13" y="704"/>
                  </a:lnTo>
                  <a:lnTo>
                    <a:pt x="27" y="661"/>
                  </a:lnTo>
                  <a:lnTo>
                    <a:pt x="47" y="620"/>
                  </a:lnTo>
                  <a:lnTo>
                    <a:pt x="73" y="581"/>
                  </a:lnTo>
                  <a:lnTo>
                    <a:pt x="105" y="547"/>
                  </a:lnTo>
                  <a:lnTo>
                    <a:pt x="139" y="516"/>
                  </a:lnTo>
                  <a:lnTo>
                    <a:pt x="177" y="491"/>
                  </a:lnTo>
                  <a:lnTo>
                    <a:pt x="216" y="471"/>
                  </a:lnTo>
                  <a:lnTo>
                    <a:pt x="259" y="456"/>
                  </a:lnTo>
                  <a:lnTo>
                    <a:pt x="303" y="447"/>
                  </a:lnTo>
                  <a:lnTo>
                    <a:pt x="313" y="401"/>
                  </a:lnTo>
                  <a:lnTo>
                    <a:pt x="330" y="357"/>
                  </a:lnTo>
                  <a:lnTo>
                    <a:pt x="352" y="317"/>
                  </a:lnTo>
                  <a:lnTo>
                    <a:pt x="378" y="281"/>
                  </a:lnTo>
                  <a:lnTo>
                    <a:pt x="408" y="247"/>
                  </a:lnTo>
                  <a:lnTo>
                    <a:pt x="442" y="218"/>
                  </a:lnTo>
                  <a:lnTo>
                    <a:pt x="480" y="193"/>
                  </a:lnTo>
                  <a:lnTo>
                    <a:pt x="521" y="174"/>
                  </a:lnTo>
                  <a:lnTo>
                    <a:pt x="565" y="159"/>
                  </a:lnTo>
                  <a:lnTo>
                    <a:pt x="610" y="150"/>
                  </a:lnTo>
                  <a:lnTo>
                    <a:pt x="657" y="148"/>
                  </a:lnTo>
                  <a:lnTo>
                    <a:pt x="700" y="150"/>
                  </a:lnTo>
                  <a:lnTo>
                    <a:pt x="741" y="157"/>
                  </a:lnTo>
                  <a:lnTo>
                    <a:pt x="782" y="169"/>
                  </a:lnTo>
                  <a:lnTo>
                    <a:pt x="812" y="131"/>
                  </a:lnTo>
                  <a:lnTo>
                    <a:pt x="847" y="97"/>
                  </a:lnTo>
                  <a:lnTo>
                    <a:pt x="886" y="67"/>
                  </a:lnTo>
                  <a:lnTo>
                    <a:pt x="927" y="42"/>
                  </a:lnTo>
                  <a:lnTo>
                    <a:pt x="971" y="23"/>
                  </a:lnTo>
                  <a:lnTo>
                    <a:pt x="1018" y="9"/>
                  </a:lnTo>
                  <a:lnTo>
                    <a:pt x="1067" y="1"/>
                  </a:lnTo>
                  <a:lnTo>
                    <a:pt x="1117" y="0"/>
                  </a:lnTo>
                  <a:close/>
                </a:path>
              </a:pathLst>
            </a:custGeom>
            <a:solidFill>
              <a:srgbClr val="E0E8E8"/>
            </a:solidFill>
            <a:ln w="0">
              <a:solidFill>
                <a:srgbClr val="E0E8E8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656651" y="1159015"/>
            <a:ext cx="9240647" cy="51337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en-US" altLang="ko-KR" sz="3600" dirty="0" smtClean="0">
                <a:latin typeface="맑은 고딕 Semilight"/>
                <a:ea typeface="맑은 고딕 Semilight"/>
                <a:cs typeface="맑은 고딕 Semilight"/>
              </a:rPr>
              <a:t>                     </a:t>
            </a: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글쓰기치료의 효능</a:t>
            </a:r>
            <a:r>
              <a:rPr lang="en-US" altLang="ko-KR" sz="20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(</a:t>
            </a:r>
            <a:r>
              <a:rPr lang="ko-KR" altLang="en-US" sz="2000" dirty="0" err="1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제임스</a:t>
            </a:r>
            <a:r>
              <a:rPr lang="ko-KR" altLang="en-US" sz="20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ko-KR" altLang="en-US" sz="2000" dirty="0" err="1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페니베이커</a:t>
            </a:r>
            <a:r>
              <a:rPr lang="en-US" altLang="ko-KR" sz="20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)</a:t>
            </a: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 &lt;</a:t>
            </a:r>
            <a:r>
              <a:rPr lang="ko-KR" altLang="en-US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생물학</a:t>
            </a:r>
            <a:r>
              <a:rPr lang="ko-KR" altLang="en-US" sz="24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적</a:t>
            </a:r>
            <a:r>
              <a:rPr lang="ko-KR" altLang="en-US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효과</a:t>
            </a: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&gt;</a:t>
            </a: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 </a:t>
            </a: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1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.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병원을 찾는 횟수 감소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 2.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면역기능의 전반적인 향상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3.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천식 환자들의 심폐기능 항진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4.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관절염 환자들의 통증 완화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5.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스트레스 감소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6.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안면 근육 긴장 완화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7.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손의 발한 정도 감소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8.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혈압과 심장 박동수 감소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67640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>
          <a:xfrm>
            <a:off x="10998019" y="6496981"/>
            <a:ext cx="298996" cy="347303"/>
            <a:chOff x="2073" y="111"/>
            <a:chExt cx="3528" cy="4098"/>
          </a:xfrm>
        </p:grpSpPr>
        <p:sp>
          <p:nvSpPr>
            <p:cNvPr id="6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7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0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1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2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3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4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1499434" y="6021112"/>
            <a:ext cx="475314" cy="836887"/>
            <a:chOff x="3998440" y="1474834"/>
            <a:chExt cx="2262188" cy="3983038"/>
          </a:xfrm>
        </p:grpSpPr>
        <p:sp>
          <p:nvSpPr>
            <p:cNvPr id="18" name="직사각형 17"/>
            <p:cNvSpPr/>
            <p:nvPr/>
          </p:nvSpPr>
          <p:spPr>
            <a:xfrm>
              <a:off x="4358355" y="1887157"/>
              <a:ext cx="683664" cy="642398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204388" y="1887157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204388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358354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35835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23002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>
            <a:xfrm>
              <a:off x="3998440" y="1474834"/>
              <a:ext cx="2262188" cy="3983038"/>
            </a:xfrm>
            <a:custGeom>
              <a:avLst/>
              <a:gdLst>
                <a:gd name="T0" fmla="*/ 1624 w 2850"/>
                <a:gd name="T1" fmla="*/ 2709 h 5017"/>
                <a:gd name="T2" fmla="*/ 1624 w 2850"/>
                <a:gd name="T3" fmla="*/ 3367 h 5017"/>
                <a:gd name="T4" fmla="*/ 2284 w 2850"/>
                <a:gd name="T5" fmla="*/ 3367 h 5017"/>
                <a:gd name="T6" fmla="*/ 2284 w 2850"/>
                <a:gd name="T7" fmla="*/ 2709 h 5017"/>
                <a:gd name="T8" fmla="*/ 1624 w 2850"/>
                <a:gd name="T9" fmla="*/ 2709 h 5017"/>
                <a:gd name="T10" fmla="*/ 568 w 2850"/>
                <a:gd name="T11" fmla="*/ 2709 h 5017"/>
                <a:gd name="T12" fmla="*/ 568 w 2850"/>
                <a:gd name="T13" fmla="*/ 3367 h 5017"/>
                <a:gd name="T14" fmla="*/ 1226 w 2850"/>
                <a:gd name="T15" fmla="*/ 3367 h 5017"/>
                <a:gd name="T16" fmla="*/ 1226 w 2850"/>
                <a:gd name="T17" fmla="*/ 2709 h 5017"/>
                <a:gd name="T18" fmla="*/ 568 w 2850"/>
                <a:gd name="T19" fmla="*/ 2709 h 5017"/>
                <a:gd name="T20" fmla="*/ 1624 w 2850"/>
                <a:gd name="T21" fmla="*/ 1650 h 5017"/>
                <a:gd name="T22" fmla="*/ 1624 w 2850"/>
                <a:gd name="T23" fmla="*/ 2308 h 5017"/>
                <a:gd name="T24" fmla="*/ 2284 w 2850"/>
                <a:gd name="T25" fmla="*/ 2308 h 5017"/>
                <a:gd name="T26" fmla="*/ 2284 w 2850"/>
                <a:gd name="T27" fmla="*/ 1650 h 5017"/>
                <a:gd name="T28" fmla="*/ 1624 w 2850"/>
                <a:gd name="T29" fmla="*/ 1650 h 5017"/>
                <a:gd name="T30" fmla="*/ 568 w 2850"/>
                <a:gd name="T31" fmla="*/ 1650 h 5017"/>
                <a:gd name="T32" fmla="*/ 568 w 2850"/>
                <a:gd name="T33" fmla="*/ 2308 h 5017"/>
                <a:gd name="T34" fmla="*/ 1226 w 2850"/>
                <a:gd name="T35" fmla="*/ 2308 h 5017"/>
                <a:gd name="T36" fmla="*/ 1226 w 2850"/>
                <a:gd name="T37" fmla="*/ 1650 h 5017"/>
                <a:gd name="T38" fmla="*/ 568 w 2850"/>
                <a:gd name="T39" fmla="*/ 1650 h 5017"/>
                <a:gd name="T40" fmla="*/ 1624 w 2850"/>
                <a:gd name="T41" fmla="*/ 590 h 5017"/>
                <a:gd name="T42" fmla="*/ 1624 w 2850"/>
                <a:gd name="T43" fmla="*/ 1249 h 5017"/>
                <a:gd name="T44" fmla="*/ 2284 w 2850"/>
                <a:gd name="T45" fmla="*/ 1249 h 5017"/>
                <a:gd name="T46" fmla="*/ 2284 w 2850"/>
                <a:gd name="T47" fmla="*/ 590 h 5017"/>
                <a:gd name="T48" fmla="*/ 1624 w 2850"/>
                <a:gd name="T49" fmla="*/ 590 h 5017"/>
                <a:gd name="T50" fmla="*/ 568 w 2850"/>
                <a:gd name="T51" fmla="*/ 590 h 5017"/>
                <a:gd name="T52" fmla="*/ 568 w 2850"/>
                <a:gd name="T53" fmla="*/ 1249 h 5017"/>
                <a:gd name="T54" fmla="*/ 1226 w 2850"/>
                <a:gd name="T55" fmla="*/ 1249 h 5017"/>
                <a:gd name="T56" fmla="*/ 1226 w 2850"/>
                <a:gd name="T57" fmla="*/ 590 h 5017"/>
                <a:gd name="T58" fmla="*/ 568 w 2850"/>
                <a:gd name="T59" fmla="*/ 590 h 5017"/>
                <a:gd name="T60" fmla="*/ 0 w 2850"/>
                <a:gd name="T61" fmla="*/ 0 h 5017"/>
                <a:gd name="T62" fmla="*/ 2850 w 2850"/>
                <a:gd name="T63" fmla="*/ 0 h 5017"/>
                <a:gd name="T64" fmla="*/ 2850 w 2850"/>
                <a:gd name="T65" fmla="*/ 5017 h 5017"/>
                <a:gd name="T66" fmla="*/ 1754 w 2850"/>
                <a:gd name="T67" fmla="*/ 5017 h 5017"/>
                <a:gd name="T68" fmla="*/ 1754 w 2850"/>
                <a:gd name="T69" fmla="*/ 3896 h 5017"/>
                <a:gd name="T70" fmla="*/ 1096 w 2850"/>
                <a:gd name="T71" fmla="*/ 3896 h 5017"/>
                <a:gd name="T72" fmla="*/ 1096 w 2850"/>
                <a:gd name="T73" fmla="*/ 5017 h 5017"/>
                <a:gd name="T74" fmla="*/ 0 w 2850"/>
                <a:gd name="T75" fmla="*/ 5017 h 5017"/>
                <a:gd name="T76" fmla="*/ 0 w 2850"/>
                <a:gd name="T77" fmla="*/ 0 h 5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0" h="5017">
                  <a:moveTo>
                    <a:pt x="1624" y="2709"/>
                  </a:moveTo>
                  <a:lnTo>
                    <a:pt x="1624" y="3367"/>
                  </a:lnTo>
                  <a:lnTo>
                    <a:pt x="2284" y="3367"/>
                  </a:lnTo>
                  <a:lnTo>
                    <a:pt x="2284" y="2709"/>
                  </a:lnTo>
                  <a:lnTo>
                    <a:pt x="1624" y="2709"/>
                  </a:lnTo>
                  <a:close/>
                  <a:moveTo>
                    <a:pt x="568" y="2709"/>
                  </a:moveTo>
                  <a:lnTo>
                    <a:pt x="568" y="3367"/>
                  </a:lnTo>
                  <a:lnTo>
                    <a:pt x="1226" y="3367"/>
                  </a:lnTo>
                  <a:lnTo>
                    <a:pt x="1226" y="2709"/>
                  </a:lnTo>
                  <a:lnTo>
                    <a:pt x="568" y="2709"/>
                  </a:lnTo>
                  <a:close/>
                  <a:moveTo>
                    <a:pt x="1624" y="1650"/>
                  </a:moveTo>
                  <a:lnTo>
                    <a:pt x="1624" y="2308"/>
                  </a:lnTo>
                  <a:lnTo>
                    <a:pt x="2284" y="2308"/>
                  </a:lnTo>
                  <a:lnTo>
                    <a:pt x="2284" y="1650"/>
                  </a:lnTo>
                  <a:lnTo>
                    <a:pt x="1624" y="1650"/>
                  </a:lnTo>
                  <a:close/>
                  <a:moveTo>
                    <a:pt x="568" y="1650"/>
                  </a:moveTo>
                  <a:lnTo>
                    <a:pt x="568" y="2308"/>
                  </a:lnTo>
                  <a:lnTo>
                    <a:pt x="1226" y="2308"/>
                  </a:lnTo>
                  <a:lnTo>
                    <a:pt x="1226" y="1650"/>
                  </a:lnTo>
                  <a:lnTo>
                    <a:pt x="568" y="1650"/>
                  </a:lnTo>
                  <a:close/>
                  <a:moveTo>
                    <a:pt x="1624" y="590"/>
                  </a:moveTo>
                  <a:lnTo>
                    <a:pt x="1624" y="1249"/>
                  </a:lnTo>
                  <a:lnTo>
                    <a:pt x="2284" y="1249"/>
                  </a:lnTo>
                  <a:lnTo>
                    <a:pt x="2284" y="590"/>
                  </a:lnTo>
                  <a:lnTo>
                    <a:pt x="1624" y="590"/>
                  </a:lnTo>
                  <a:close/>
                  <a:moveTo>
                    <a:pt x="568" y="590"/>
                  </a:moveTo>
                  <a:lnTo>
                    <a:pt x="568" y="1249"/>
                  </a:lnTo>
                  <a:lnTo>
                    <a:pt x="1226" y="1249"/>
                  </a:lnTo>
                  <a:lnTo>
                    <a:pt x="1226" y="590"/>
                  </a:lnTo>
                  <a:lnTo>
                    <a:pt x="568" y="590"/>
                  </a:lnTo>
                  <a:close/>
                  <a:moveTo>
                    <a:pt x="0" y="0"/>
                  </a:moveTo>
                  <a:lnTo>
                    <a:pt x="2850" y="0"/>
                  </a:lnTo>
                  <a:lnTo>
                    <a:pt x="2850" y="5017"/>
                  </a:lnTo>
                  <a:lnTo>
                    <a:pt x="1754" y="5017"/>
                  </a:lnTo>
                  <a:lnTo>
                    <a:pt x="1754" y="3896"/>
                  </a:lnTo>
                  <a:lnTo>
                    <a:pt x="1096" y="3896"/>
                  </a:lnTo>
                  <a:lnTo>
                    <a:pt x="1096" y="5017"/>
                  </a:lnTo>
                  <a:lnTo>
                    <a:pt x="0" y="5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6967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72361" y="162034"/>
            <a:ext cx="2685486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2</a:t>
            </a:r>
            <a:r>
              <a:rPr lang="ko-KR" altLang="en-US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교시</a:t>
            </a:r>
            <a:endParaRPr lang="ko-KR" altLang="en-US" sz="3500" dirty="0">
              <a:solidFill>
                <a:srgbClr val="EEB73C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>
          <a:xfrm>
            <a:off x="187994" y="170916"/>
            <a:ext cx="540722" cy="561939"/>
            <a:chOff x="1917" y="699"/>
            <a:chExt cx="1784" cy="1854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>
            <a:xfrm>
              <a:off x="1917" y="699"/>
              <a:ext cx="1784" cy="1854"/>
            </a:xfrm>
            <a:custGeom>
              <a:avLst/>
              <a:gdLst>
                <a:gd name="T0" fmla="*/ 1 w 3567"/>
                <a:gd name="T1" fmla="*/ 2570 h 3709"/>
                <a:gd name="T2" fmla="*/ 1 w 3567"/>
                <a:gd name="T3" fmla="*/ 1139 h 3709"/>
                <a:gd name="T4" fmla="*/ 1 w 3567"/>
                <a:gd name="T5" fmla="*/ 1139 h 3709"/>
                <a:gd name="T6" fmla="*/ 1870 w 3567"/>
                <a:gd name="T7" fmla="*/ 6 h 3709"/>
                <a:gd name="T8" fmla="*/ 2184 w 3567"/>
                <a:gd name="T9" fmla="*/ 60 h 3709"/>
                <a:gd name="T10" fmla="*/ 2488 w 3567"/>
                <a:gd name="T11" fmla="*/ 169 h 3709"/>
                <a:gd name="T12" fmla="*/ 2764 w 3567"/>
                <a:gd name="T13" fmla="*/ 325 h 3709"/>
                <a:gd name="T14" fmla="*/ 3006 w 3567"/>
                <a:gd name="T15" fmla="*/ 525 h 3709"/>
                <a:gd name="T16" fmla="*/ 3211 w 3567"/>
                <a:gd name="T17" fmla="*/ 762 h 3709"/>
                <a:gd name="T18" fmla="*/ 3374 w 3567"/>
                <a:gd name="T19" fmla="*/ 1029 h 3709"/>
                <a:gd name="T20" fmla="*/ 3490 w 3567"/>
                <a:gd name="T21" fmla="*/ 1323 h 3709"/>
                <a:gd name="T22" fmla="*/ 3555 w 3567"/>
                <a:gd name="T23" fmla="*/ 1636 h 3709"/>
                <a:gd name="T24" fmla="*/ 3564 w 3567"/>
                <a:gd name="T25" fmla="*/ 1965 h 3709"/>
                <a:gd name="T26" fmla="*/ 3517 w 3567"/>
                <a:gd name="T27" fmla="*/ 2284 h 3709"/>
                <a:gd name="T28" fmla="*/ 3418 w 3567"/>
                <a:gd name="T29" fmla="*/ 2586 h 3709"/>
                <a:gd name="T30" fmla="*/ 3270 w 3567"/>
                <a:gd name="T31" fmla="*/ 2862 h 3709"/>
                <a:gd name="T32" fmla="*/ 3078 w 3567"/>
                <a:gd name="T33" fmla="*/ 3109 h 3709"/>
                <a:gd name="T34" fmla="*/ 2849 w 3567"/>
                <a:gd name="T35" fmla="*/ 3321 h 3709"/>
                <a:gd name="T36" fmla="*/ 2584 w 3567"/>
                <a:gd name="T37" fmla="*/ 3493 h 3709"/>
                <a:gd name="T38" fmla="*/ 2289 w 3567"/>
                <a:gd name="T39" fmla="*/ 3618 h 3709"/>
                <a:gd name="T40" fmla="*/ 1973 w 3567"/>
                <a:gd name="T41" fmla="*/ 3691 h 3709"/>
                <a:gd name="T42" fmla="*/ 1664 w 3567"/>
                <a:gd name="T43" fmla="*/ 3709 h 3709"/>
                <a:gd name="T44" fmla="*/ 1361 w 3567"/>
                <a:gd name="T45" fmla="*/ 3676 h 3709"/>
                <a:gd name="T46" fmla="*/ 1070 w 3567"/>
                <a:gd name="T47" fmla="*/ 3595 h 3709"/>
                <a:gd name="T48" fmla="*/ 799 w 3567"/>
                <a:gd name="T49" fmla="*/ 3469 h 3709"/>
                <a:gd name="T50" fmla="*/ 550 w 3567"/>
                <a:gd name="T51" fmla="*/ 3300 h 3709"/>
                <a:gd name="T52" fmla="*/ 330 w 3567"/>
                <a:gd name="T53" fmla="*/ 3093 h 3709"/>
                <a:gd name="T54" fmla="*/ 145 w 3567"/>
                <a:gd name="T55" fmla="*/ 2848 h 3709"/>
                <a:gd name="T56" fmla="*/ 1 w 3567"/>
                <a:gd name="T57" fmla="*/ 2570 h 3709"/>
                <a:gd name="T58" fmla="*/ 164 w 3567"/>
                <a:gd name="T59" fmla="*/ 2781 h 3709"/>
                <a:gd name="T60" fmla="*/ 364 w 3567"/>
                <a:gd name="T61" fmla="*/ 2953 h 3709"/>
                <a:gd name="T62" fmla="*/ 594 w 3567"/>
                <a:gd name="T63" fmla="*/ 3082 h 3709"/>
                <a:gd name="T64" fmla="*/ 845 w 3567"/>
                <a:gd name="T65" fmla="*/ 3166 h 3709"/>
                <a:gd name="T66" fmla="*/ 1111 w 3567"/>
                <a:gd name="T67" fmla="*/ 3197 h 3709"/>
                <a:gd name="T68" fmla="*/ 1374 w 3567"/>
                <a:gd name="T69" fmla="*/ 3177 h 3709"/>
                <a:gd name="T70" fmla="*/ 1628 w 3567"/>
                <a:gd name="T71" fmla="*/ 3105 h 3709"/>
                <a:gd name="T72" fmla="*/ 1862 w 3567"/>
                <a:gd name="T73" fmla="*/ 2984 h 3709"/>
                <a:gd name="T74" fmla="*/ 2475 w 3567"/>
                <a:gd name="T75" fmla="*/ 1972 h 3709"/>
                <a:gd name="T76" fmla="*/ 2477 w 3567"/>
                <a:gd name="T77" fmla="*/ 1761 h 3709"/>
                <a:gd name="T78" fmla="*/ 2430 w 3567"/>
                <a:gd name="T79" fmla="*/ 1488 h 3709"/>
                <a:gd name="T80" fmla="*/ 2331 w 3567"/>
                <a:gd name="T81" fmla="*/ 1237 h 3709"/>
                <a:gd name="T82" fmla="*/ 2183 w 3567"/>
                <a:gd name="T83" fmla="*/ 1012 h 3709"/>
                <a:gd name="T84" fmla="*/ 1994 w 3567"/>
                <a:gd name="T85" fmla="*/ 820 h 3709"/>
                <a:gd name="T86" fmla="*/ 1768 w 3567"/>
                <a:gd name="T87" fmla="*/ 668 h 3709"/>
                <a:gd name="T88" fmla="*/ 1509 w 3567"/>
                <a:gd name="T89" fmla="*/ 563 h 3709"/>
                <a:gd name="T90" fmla="*/ 1249 w 3567"/>
                <a:gd name="T91" fmla="*/ 516 h 3709"/>
                <a:gd name="T92" fmla="*/ 991 w 3567"/>
                <a:gd name="T93" fmla="*/ 519 h 3709"/>
                <a:gd name="T94" fmla="*/ 740 w 3567"/>
                <a:gd name="T95" fmla="*/ 571 h 3709"/>
                <a:gd name="T96" fmla="*/ 505 w 3567"/>
                <a:gd name="T97" fmla="*/ 669 h 3709"/>
                <a:gd name="T98" fmla="*/ 290 w 3567"/>
                <a:gd name="T99" fmla="*/ 812 h 3709"/>
                <a:gd name="T100" fmla="*/ 105 w 3567"/>
                <a:gd name="T101" fmla="*/ 995 h 3709"/>
                <a:gd name="T102" fmla="*/ 44 w 3567"/>
                <a:gd name="T103" fmla="*/ 1042 h 3709"/>
                <a:gd name="T104" fmla="*/ 203 w 3567"/>
                <a:gd name="T105" fmla="*/ 775 h 3709"/>
                <a:gd name="T106" fmla="*/ 400 w 3567"/>
                <a:gd name="T107" fmla="*/ 543 h 3709"/>
                <a:gd name="T108" fmla="*/ 630 w 3567"/>
                <a:gd name="T109" fmla="*/ 348 h 3709"/>
                <a:gd name="T110" fmla="*/ 886 w 3567"/>
                <a:gd name="T111" fmla="*/ 193 h 3709"/>
                <a:gd name="T112" fmla="*/ 1166 w 3567"/>
                <a:gd name="T113" fmla="*/ 81 h 3709"/>
                <a:gd name="T114" fmla="*/ 1460 w 3567"/>
                <a:gd name="T115" fmla="*/ 16 h 3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7" h="3709">
                  <a:moveTo>
                    <a:pt x="0" y="2569"/>
                  </a:moveTo>
                  <a:lnTo>
                    <a:pt x="1" y="2570"/>
                  </a:lnTo>
                  <a:lnTo>
                    <a:pt x="1" y="2570"/>
                  </a:lnTo>
                  <a:lnTo>
                    <a:pt x="0" y="2569"/>
                  </a:lnTo>
                  <a:lnTo>
                    <a:pt x="0" y="2569"/>
                  </a:lnTo>
                  <a:close/>
                  <a:moveTo>
                    <a:pt x="1" y="1139"/>
                  </a:moveTo>
                  <a:lnTo>
                    <a:pt x="0" y="1140"/>
                  </a:lnTo>
                  <a:lnTo>
                    <a:pt x="0" y="1140"/>
                  </a:lnTo>
                  <a:lnTo>
                    <a:pt x="1" y="1139"/>
                  </a:lnTo>
                  <a:close/>
                  <a:moveTo>
                    <a:pt x="1664" y="0"/>
                  </a:moveTo>
                  <a:lnTo>
                    <a:pt x="1766" y="0"/>
                  </a:lnTo>
                  <a:lnTo>
                    <a:pt x="1870" y="6"/>
                  </a:lnTo>
                  <a:lnTo>
                    <a:pt x="1973" y="18"/>
                  </a:lnTo>
                  <a:lnTo>
                    <a:pt x="2077" y="35"/>
                  </a:lnTo>
                  <a:lnTo>
                    <a:pt x="2184" y="60"/>
                  </a:lnTo>
                  <a:lnTo>
                    <a:pt x="2289" y="91"/>
                  </a:lnTo>
                  <a:lnTo>
                    <a:pt x="2390" y="127"/>
                  </a:lnTo>
                  <a:lnTo>
                    <a:pt x="2488" y="169"/>
                  </a:lnTo>
                  <a:lnTo>
                    <a:pt x="2584" y="216"/>
                  </a:lnTo>
                  <a:lnTo>
                    <a:pt x="2675" y="269"/>
                  </a:lnTo>
                  <a:lnTo>
                    <a:pt x="2764" y="325"/>
                  </a:lnTo>
                  <a:lnTo>
                    <a:pt x="2849" y="387"/>
                  </a:lnTo>
                  <a:lnTo>
                    <a:pt x="2930" y="454"/>
                  </a:lnTo>
                  <a:lnTo>
                    <a:pt x="3006" y="525"/>
                  </a:lnTo>
                  <a:lnTo>
                    <a:pt x="3078" y="600"/>
                  </a:lnTo>
                  <a:lnTo>
                    <a:pt x="3147" y="678"/>
                  </a:lnTo>
                  <a:lnTo>
                    <a:pt x="3211" y="762"/>
                  </a:lnTo>
                  <a:lnTo>
                    <a:pt x="3270" y="847"/>
                  </a:lnTo>
                  <a:lnTo>
                    <a:pt x="3324" y="936"/>
                  </a:lnTo>
                  <a:lnTo>
                    <a:pt x="3374" y="1029"/>
                  </a:lnTo>
                  <a:lnTo>
                    <a:pt x="3418" y="1124"/>
                  </a:lnTo>
                  <a:lnTo>
                    <a:pt x="3456" y="1221"/>
                  </a:lnTo>
                  <a:lnTo>
                    <a:pt x="3490" y="1323"/>
                  </a:lnTo>
                  <a:lnTo>
                    <a:pt x="3517" y="1425"/>
                  </a:lnTo>
                  <a:lnTo>
                    <a:pt x="3539" y="1530"/>
                  </a:lnTo>
                  <a:lnTo>
                    <a:pt x="3555" y="1636"/>
                  </a:lnTo>
                  <a:lnTo>
                    <a:pt x="3564" y="1745"/>
                  </a:lnTo>
                  <a:lnTo>
                    <a:pt x="3567" y="1854"/>
                  </a:lnTo>
                  <a:lnTo>
                    <a:pt x="3564" y="1965"/>
                  </a:lnTo>
                  <a:lnTo>
                    <a:pt x="3555" y="2073"/>
                  </a:lnTo>
                  <a:lnTo>
                    <a:pt x="3539" y="2179"/>
                  </a:lnTo>
                  <a:lnTo>
                    <a:pt x="3517" y="2284"/>
                  </a:lnTo>
                  <a:lnTo>
                    <a:pt x="3490" y="2386"/>
                  </a:lnTo>
                  <a:lnTo>
                    <a:pt x="3456" y="2488"/>
                  </a:lnTo>
                  <a:lnTo>
                    <a:pt x="3418" y="2586"/>
                  </a:lnTo>
                  <a:lnTo>
                    <a:pt x="3374" y="2680"/>
                  </a:lnTo>
                  <a:lnTo>
                    <a:pt x="3324" y="2773"/>
                  </a:lnTo>
                  <a:lnTo>
                    <a:pt x="3270" y="2862"/>
                  </a:lnTo>
                  <a:lnTo>
                    <a:pt x="3211" y="2947"/>
                  </a:lnTo>
                  <a:lnTo>
                    <a:pt x="3147" y="3031"/>
                  </a:lnTo>
                  <a:lnTo>
                    <a:pt x="3078" y="3109"/>
                  </a:lnTo>
                  <a:lnTo>
                    <a:pt x="3006" y="3184"/>
                  </a:lnTo>
                  <a:lnTo>
                    <a:pt x="2930" y="3255"/>
                  </a:lnTo>
                  <a:lnTo>
                    <a:pt x="2849" y="3321"/>
                  </a:lnTo>
                  <a:lnTo>
                    <a:pt x="2764" y="3383"/>
                  </a:lnTo>
                  <a:lnTo>
                    <a:pt x="2675" y="3441"/>
                  </a:lnTo>
                  <a:lnTo>
                    <a:pt x="2584" y="3493"/>
                  </a:lnTo>
                  <a:lnTo>
                    <a:pt x="2488" y="3540"/>
                  </a:lnTo>
                  <a:lnTo>
                    <a:pt x="2390" y="3582"/>
                  </a:lnTo>
                  <a:lnTo>
                    <a:pt x="2289" y="3618"/>
                  </a:lnTo>
                  <a:lnTo>
                    <a:pt x="2184" y="3649"/>
                  </a:lnTo>
                  <a:lnTo>
                    <a:pt x="2077" y="3674"/>
                  </a:lnTo>
                  <a:lnTo>
                    <a:pt x="1973" y="3691"/>
                  </a:lnTo>
                  <a:lnTo>
                    <a:pt x="1870" y="3703"/>
                  </a:lnTo>
                  <a:lnTo>
                    <a:pt x="1766" y="3709"/>
                  </a:lnTo>
                  <a:lnTo>
                    <a:pt x="1664" y="3709"/>
                  </a:lnTo>
                  <a:lnTo>
                    <a:pt x="1561" y="3704"/>
                  </a:lnTo>
                  <a:lnTo>
                    <a:pt x="1460" y="3693"/>
                  </a:lnTo>
                  <a:lnTo>
                    <a:pt x="1361" y="3676"/>
                  </a:lnTo>
                  <a:lnTo>
                    <a:pt x="1263" y="3655"/>
                  </a:lnTo>
                  <a:lnTo>
                    <a:pt x="1166" y="3628"/>
                  </a:lnTo>
                  <a:lnTo>
                    <a:pt x="1070" y="3595"/>
                  </a:lnTo>
                  <a:lnTo>
                    <a:pt x="978" y="3558"/>
                  </a:lnTo>
                  <a:lnTo>
                    <a:pt x="886" y="3516"/>
                  </a:lnTo>
                  <a:lnTo>
                    <a:pt x="799" y="3469"/>
                  </a:lnTo>
                  <a:lnTo>
                    <a:pt x="713" y="3417"/>
                  </a:lnTo>
                  <a:lnTo>
                    <a:pt x="630" y="3361"/>
                  </a:lnTo>
                  <a:lnTo>
                    <a:pt x="550" y="3300"/>
                  </a:lnTo>
                  <a:lnTo>
                    <a:pt x="473" y="3236"/>
                  </a:lnTo>
                  <a:lnTo>
                    <a:pt x="400" y="3166"/>
                  </a:lnTo>
                  <a:lnTo>
                    <a:pt x="330" y="3093"/>
                  </a:lnTo>
                  <a:lnTo>
                    <a:pt x="265" y="3015"/>
                  </a:lnTo>
                  <a:lnTo>
                    <a:pt x="203" y="2934"/>
                  </a:lnTo>
                  <a:lnTo>
                    <a:pt x="145" y="2848"/>
                  </a:lnTo>
                  <a:lnTo>
                    <a:pt x="92" y="2759"/>
                  </a:lnTo>
                  <a:lnTo>
                    <a:pt x="44" y="2667"/>
                  </a:lnTo>
                  <a:lnTo>
                    <a:pt x="1" y="2570"/>
                  </a:lnTo>
                  <a:lnTo>
                    <a:pt x="51" y="2644"/>
                  </a:lnTo>
                  <a:lnTo>
                    <a:pt x="106" y="2715"/>
                  </a:lnTo>
                  <a:lnTo>
                    <a:pt x="164" y="2781"/>
                  </a:lnTo>
                  <a:lnTo>
                    <a:pt x="227" y="2842"/>
                  </a:lnTo>
                  <a:lnTo>
                    <a:pt x="294" y="2900"/>
                  </a:lnTo>
                  <a:lnTo>
                    <a:pt x="364" y="2953"/>
                  </a:lnTo>
                  <a:lnTo>
                    <a:pt x="437" y="3001"/>
                  </a:lnTo>
                  <a:lnTo>
                    <a:pt x="514" y="3044"/>
                  </a:lnTo>
                  <a:lnTo>
                    <a:pt x="594" y="3082"/>
                  </a:lnTo>
                  <a:lnTo>
                    <a:pt x="675" y="3116"/>
                  </a:lnTo>
                  <a:lnTo>
                    <a:pt x="759" y="3143"/>
                  </a:lnTo>
                  <a:lnTo>
                    <a:pt x="845" y="3166"/>
                  </a:lnTo>
                  <a:lnTo>
                    <a:pt x="933" y="3183"/>
                  </a:lnTo>
                  <a:lnTo>
                    <a:pt x="1022" y="3193"/>
                  </a:lnTo>
                  <a:lnTo>
                    <a:pt x="1111" y="3197"/>
                  </a:lnTo>
                  <a:lnTo>
                    <a:pt x="1200" y="3196"/>
                  </a:lnTo>
                  <a:lnTo>
                    <a:pt x="1287" y="3189"/>
                  </a:lnTo>
                  <a:lnTo>
                    <a:pt x="1374" y="3177"/>
                  </a:lnTo>
                  <a:lnTo>
                    <a:pt x="1460" y="3158"/>
                  </a:lnTo>
                  <a:lnTo>
                    <a:pt x="1544" y="3134"/>
                  </a:lnTo>
                  <a:lnTo>
                    <a:pt x="1628" y="3105"/>
                  </a:lnTo>
                  <a:lnTo>
                    <a:pt x="1708" y="3070"/>
                  </a:lnTo>
                  <a:lnTo>
                    <a:pt x="1786" y="3029"/>
                  </a:lnTo>
                  <a:lnTo>
                    <a:pt x="1862" y="2984"/>
                  </a:lnTo>
                  <a:lnTo>
                    <a:pt x="1935" y="2934"/>
                  </a:lnTo>
                  <a:lnTo>
                    <a:pt x="2006" y="2879"/>
                  </a:lnTo>
                  <a:lnTo>
                    <a:pt x="2475" y="1972"/>
                  </a:lnTo>
                  <a:lnTo>
                    <a:pt x="2479" y="1913"/>
                  </a:lnTo>
                  <a:lnTo>
                    <a:pt x="2480" y="1854"/>
                  </a:lnTo>
                  <a:lnTo>
                    <a:pt x="2477" y="1761"/>
                  </a:lnTo>
                  <a:lnTo>
                    <a:pt x="2468" y="1668"/>
                  </a:lnTo>
                  <a:lnTo>
                    <a:pt x="2451" y="1577"/>
                  </a:lnTo>
                  <a:lnTo>
                    <a:pt x="2430" y="1488"/>
                  </a:lnTo>
                  <a:lnTo>
                    <a:pt x="2403" y="1403"/>
                  </a:lnTo>
                  <a:lnTo>
                    <a:pt x="2369" y="1318"/>
                  </a:lnTo>
                  <a:lnTo>
                    <a:pt x="2331" y="1237"/>
                  </a:lnTo>
                  <a:lnTo>
                    <a:pt x="2287" y="1158"/>
                  </a:lnTo>
                  <a:lnTo>
                    <a:pt x="2237" y="1083"/>
                  </a:lnTo>
                  <a:lnTo>
                    <a:pt x="2183" y="1012"/>
                  </a:lnTo>
                  <a:lnTo>
                    <a:pt x="2124" y="943"/>
                  </a:lnTo>
                  <a:lnTo>
                    <a:pt x="2061" y="880"/>
                  </a:lnTo>
                  <a:lnTo>
                    <a:pt x="1994" y="820"/>
                  </a:lnTo>
                  <a:lnTo>
                    <a:pt x="1923" y="764"/>
                  </a:lnTo>
                  <a:lnTo>
                    <a:pt x="1847" y="714"/>
                  </a:lnTo>
                  <a:lnTo>
                    <a:pt x="1768" y="668"/>
                  </a:lnTo>
                  <a:lnTo>
                    <a:pt x="1685" y="627"/>
                  </a:lnTo>
                  <a:lnTo>
                    <a:pt x="1599" y="593"/>
                  </a:lnTo>
                  <a:lnTo>
                    <a:pt x="1509" y="563"/>
                  </a:lnTo>
                  <a:lnTo>
                    <a:pt x="1424" y="542"/>
                  </a:lnTo>
                  <a:lnTo>
                    <a:pt x="1337" y="526"/>
                  </a:lnTo>
                  <a:lnTo>
                    <a:pt x="1249" y="516"/>
                  </a:lnTo>
                  <a:lnTo>
                    <a:pt x="1162" y="511"/>
                  </a:lnTo>
                  <a:lnTo>
                    <a:pt x="1077" y="513"/>
                  </a:lnTo>
                  <a:lnTo>
                    <a:pt x="991" y="519"/>
                  </a:lnTo>
                  <a:lnTo>
                    <a:pt x="906" y="531"/>
                  </a:lnTo>
                  <a:lnTo>
                    <a:pt x="822" y="549"/>
                  </a:lnTo>
                  <a:lnTo>
                    <a:pt x="740" y="571"/>
                  </a:lnTo>
                  <a:lnTo>
                    <a:pt x="659" y="599"/>
                  </a:lnTo>
                  <a:lnTo>
                    <a:pt x="581" y="632"/>
                  </a:lnTo>
                  <a:lnTo>
                    <a:pt x="505" y="669"/>
                  </a:lnTo>
                  <a:lnTo>
                    <a:pt x="430" y="712"/>
                  </a:lnTo>
                  <a:lnTo>
                    <a:pt x="359" y="759"/>
                  </a:lnTo>
                  <a:lnTo>
                    <a:pt x="290" y="812"/>
                  </a:lnTo>
                  <a:lnTo>
                    <a:pt x="225" y="869"/>
                  </a:lnTo>
                  <a:lnTo>
                    <a:pt x="163" y="929"/>
                  </a:lnTo>
                  <a:lnTo>
                    <a:pt x="105" y="995"/>
                  </a:lnTo>
                  <a:lnTo>
                    <a:pt x="51" y="1065"/>
                  </a:lnTo>
                  <a:lnTo>
                    <a:pt x="1" y="1139"/>
                  </a:lnTo>
                  <a:lnTo>
                    <a:pt x="44" y="1042"/>
                  </a:lnTo>
                  <a:lnTo>
                    <a:pt x="92" y="950"/>
                  </a:lnTo>
                  <a:lnTo>
                    <a:pt x="145" y="861"/>
                  </a:lnTo>
                  <a:lnTo>
                    <a:pt x="203" y="775"/>
                  </a:lnTo>
                  <a:lnTo>
                    <a:pt x="265" y="694"/>
                  </a:lnTo>
                  <a:lnTo>
                    <a:pt x="330" y="616"/>
                  </a:lnTo>
                  <a:lnTo>
                    <a:pt x="400" y="543"/>
                  </a:lnTo>
                  <a:lnTo>
                    <a:pt x="473" y="473"/>
                  </a:lnTo>
                  <a:lnTo>
                    <a:pt x="550" y="409"/>
                  </a:lnTo>
                  <a:lnTo>
                    <a:pt x="630" y="348"/>
                  </a:lnTo>
                  <a:lnTo>
                    <a:pt x="713" y="292"/>
                  </a:lnTo>
                  <a:lnTo>
                    <a:pt x="799" y="240"/>
                  </a:lnTo>
                  <a:lnTo>
                    <a:pt x="886" y="193"/>
                  </a:lnTo>
                  <a:lnTo>
                    <a:pt x="978" y="151"/>
                  </a:lnTo>
                  <a:lnTo>
                    <a:pt x="1070" y="114"/>
                  </a:lnTo>
                  <a:lnTo>
                    <a:pt x="1166" y="81"/>
                  </a:lnTo>
                  <a:lnTo>
                    <a:pt x="1263" y="54"/>
                  </a:lnTo>
                  <a:lnTo>
                    <a:pt x="1361" y="33"/>
                  </a:lnTo>
                  <a:lnTo>
                    <a:pt x="1460" y="16"/>
                  </a:lnTo>
                  <a:lnTo>
                    <a:pt x="1561" y="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1CA36"/>
            </a:solidFill>
            <a:ln w="0">
              <a:solidFill>
                <a:srgbClr val="F1CA36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4" name="Freeform 7"/>
            <p:cNvSpPr/>
            <p:nvPr/>
          </p:nvSpPr>
          <p:spPr>
            <a:xfrm>
              <a:off x="3328" y="1050"/>
              <a:ext cx="179" cy="224"/>
            </a:xfrm>
            <a:custGeom>
              <a:avLst/>
              <a:gdLst>
                <a:gd name="T0" fmla="*/ 66 w 358"/>
                <a:gd name="T1" fmla="*/ 0 h 447"/>
                <a:gd name="T2" fmla="*/ 82 w 358"/>
                <a:gd name="T3" fmla="*/ 2 h 447"/>
                <a:gd name="T4" fmla="*/ 98 w 358"/>
                <a:gd name="T5" fmla="*/ 10 h 447"/>
                <a:gd name="T6" fmla="*/ 110 w 358"/>
                <a:gd name="T7" fmla="*/ 20 h 447"/>
                <a:gd name="T8" fmla="*/ 178 w 358"/>
                <a:gd name="T9" fmla="*/ 98 h 447"/>
                <a:gd name="T10" fmla="*/ 241 w 358"/>
                <a:gd name="T11" fmla="*/ 179 h 447"/>
                <a:gd name="T12" fmla="*/ 298 w 358"/>
                <a:gd name="T13" fmla="*/ 265 h 447"/>
                <a:gd name="T14" fmla="*/ 350 w 358"/>
                <a:gd name="T15" fmla="*/ 353 h 447"/>
                <a:gd name="T16" fmla="*/ 357 w 358"/>
                <a:gd name="T17" fmla="*/ 368 h 447"/>
                <a:gd name="T18" fmla="*/ 358 w 358"/>
                <a:gd name="T19" fmla="*/ 384 h 447"/>
                <a:gd name="T20" fmla="*/ 355 w 358"/>
                <a:gd name="T21" fmla="*/ 401 h 447"/>
                <a:gd name="T22" fmla="*/ 349 w 358"/>
                <a:gd name="T23" fmla="*/ 416 h 447"/>
                <a:gd name="T24" fmla="*/ 339 w 358"/>
                <a:gd name="T25" fmla="*/ 429 h 447"/>
                <a:gd name="T26" fmla="*/ 326 w 358"/>
                <a:gd name="T27" fmla="*/ 439 h 447"/>
                <a:gd name="T28" fmla="*/ 310 w 358"/>
                <a:gd name="T29" fmla="*/ 445 h 447"/>
                <a:gd name="T30" fmla="*/ 295 w 358"/>
                <a:gd name="T31" fmla="*/ 447 h 447"/>
                <a:gd name="T32" fmla="*/ 278 w 358"/>
                <a:gd name="T33" fmla="*/ 445 h 447"/>
                <a:gd name="T34" fmla="*/ 262 w 358"/>
                <a:gd name="T35" fmla="*/ 438 h 447"/>
                <a:gd name="T36" fmla="*/ 248 w 358"/>
                <a:gd name="T37" fmla="*/ 428 h 447"/>
                <a:gd name="T38" fmla="*/ 238 w 358"/>
                <a:gd name="T39" fmla="*/ 415 h 447"/>
                <a:gd name="T40" fmla="*/ 190 w 358"/>
                <a:gd name="T41" fmla="*/ 332 h 447"/>
                <a:gd name="T42" fmla="*/ 137 w 358"/>
                <a:gd name="T43" fmla="*/ 255 h 447"/>
                <a:gd name="T44" fmla="*/ 78 w 358"/>
                <a:gd name="T45" fmla="*/ 179 h 447"/>
                <a:gd name="T46" fmla="*/ 16 w 358"/>
                <a:gd name="T47" fmla="*/ 107 h 447"/>
                <a:gd name="T48" fmla="*/ 6 w 358"/>
                <a:gd name="T49" fmla="*/ 93 h 447"/>
                <a:gd name="T50" fmla="*/ 1 w 358"/>
                <a:gd name="T51" fmla="*/ 78 h 447"/>
                <a:gd name="T52" fmla="*/ 0 w 358"/>
                <a:gd name="T53" fmla="*/ 62 h 447"/>
                <a:gd name="T54" fmla="*/ 2 w 358"/>
                <a:gd name="T55" fmla="*/ 45 h 447"/>
                <a:gd name="T56" fmla="*/ 9 w 358"/>
                <a:gd name="T57" fmla="*/ 29 h 447"/>
                <a:gd name="T58" fmla="*/ 20 w 358"/>
                <a:gd name="T59" fmla="*/ 17 h 447"/>
                <a:gd name="T60" fmla="*/ 33 w 358"/>
                <a:gd name="T61" fmla="*/ 8 h 447"/>
                <a:gd name="T62" fmla="*/ 49 w 358"/>
                <a:gd name="T63" fmla="*/ 1 h 447"/>
                <a:gd name="T64" fmla="*/ 66 w 358"/>
                <a:gd name="T6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447">
                  <a:moveTo>
                    <a:pt x="66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110" y="20"/>
                  </a:lnTo>
                  <a:lnTo>
                    <a:pt x="178" y="98"/>
                  </a:lnTo>
                  <a:lnTo>
                    <a:pt x="241" y="179"/>
                  </a:lnTo>
                  <a:lnTo>
                    <a:pt x="298" y="265"/>
                  </a:lnTo>
                  <a:lnTo>
                    <a:pt x="350" y="353"/>
                  </a:lnTo>
                  <a:lnTo>
                    <a:pt x="357" y="368"/>
                  </a:lnTo>
                  <a:lnTo>
                    <a:pt x="358" y="384"/>
                  </a:lnTo>
                  <a:lnTo>
                    <a:pt x="355" y="401"/>
                  </a:lnTo>
                  <a:lnTo>
                    <a:pt x="349" y="416"/>
                  </a:lnTo>
                  <a:lnTo>
                    <a:pt x="339" y="429"/>
                  </a:lnTo>
                  <a:lnTo>
                    <a:pt x="326" y="439"/>
                  </a:lnTo>
                  <a:lnTo>
                    <a:pt x="310" y="445"/>
                  </a:lnTo>
                  <a:lnTo>
                    <a:pt x="295" y="447"/>
                  </a:lnTo>
                  <a:lnTo>
                    <a:pt x="278" y="445"/>
                  </a:lnTo>
                  <a:lnTo>
                    <a:pt x="262" y="438"/>
                  </a:lnTo>
                  <a:lnTo>
                    <a:pt x="248" y="428"/>
                  </a:lnTo>
                  <a:lnTo>
                    <a:pt x="238" y="415"/>
                  </a:lnTo>
                  <a:lnTo>
                    <a:pt x="190" y="332"/>
                  </a:lnTo>
                  <a:lnTo>
                    <a:pt x="137" y="255"/>
                  </a:lnTo>
                  <a:lnTo>
                    <a:pt x="78" y="179"/>
                  </a:lnTo>
                  <a:lnTo>
                    <a:pt x="16" y="107"/>
                  </a:lnTo>
                  <a:lnTo>
                    <a:pt x="6" y="93"/>
                  </a:lnTo>
                  <a:lnTo>
                    <a:pt x="1" y="7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9" y="29"/>
                  </a:lnTo>
                  <a:lnTo>
                    <a:pt x="20" y="17"/>
                  </a:lnTo>
                  <a:lnTo>
                    <a:pt x="33" y="8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5" name="Freeform 8"/>
            <p:cNvSpPr/>
            <p:nvPr/>
          </p:nvSpPr>
          <p:spPr>
            <a:xfrm>
              <a:off x="3158" y="911"/>
              <a:ext cx="128" cy="108"/>
            </a:xfrm>
            <a:custGeom>
              <a:avLst/>
              <a:gdLst>
                <a:gd name="T0" fmla="*/ 66 w 256"/>
                <a:gd name="T1" fmla="*/ 0 h 215"/>
                <a:gd name="T2" fmla="*/ 81 w 256"/>
                <a:gd name="T3" fmla="*/ 2 h 215"/>
                <a:gd name="T4" fmla="*/ 97 w 256"/>
                <a:gd name="T5" fmla="*/ 9 h 215"/>
                <a:gd name="T6" fmla="*/ 165 w 256"/>
                <a:gd name="T7" fmla="*/ 53 h 215"/>
                <a:gd name="T8" fmla="*/ 230 w 256"/>
                <a:gd name="T9" fmla="*/ 100 h 215"/>
                <a:gd name="T10" fmla="*/ 243 w 256"/>
                <a:gd name="T11" fmla="*/ 111 h 215"/>
                <a:gd name="T12" fmla="*/ 250 w 256"/>
                <a:gd name="T13" fmla="*/ 125 h 215"/>
                <a:gd name="T14" fmla="*/ 255 w 256"/>
                <a:gd name="T15" fmla="*/ 139 h 215"/>
                <a:gd name="T16" fmla="*/ 256 w 256"/>
                <a:gd name="T17" fmla="*/ 155 h 215"/>
                <a:gd name="T18" fmla="*/ 253 w 256"/>
                <a:gd name="T19" fmla="*/ 171 h 215"/>
                <a:gd name="T20" fmla="*/ 246 w 256"/>
                <a:gd name="T21" fmla="*/ 186 h 215"/>
                <a:gd name="T22" fmla="*/ 236 w 256"/>
                <a:gd name="T23" fmla="*/ 198 h 215"/>
                <a:gd name="T24" fmla="*/ 223 w 256"/>
                <a:gd name="T25" fmla="*/ 207 h 215"/>
                <a:gd name="T26" fmla="*/ 208 w 256"/>
                <a:gd name="T27" fmla="*/ 213 h 215"/>
                <a:gd name="T28" fmla="*/ 192 w 256"/>
                <a:gd name="T29" fmla="*/ 215 h 215"/>
                <a:gd name="T30" fmla="*/ 192 w 256"/>
                <a:gd name="T31" fmla="*/ 215 h 215"/>
                <a:gd name="T32" fmla="*/ 178 w 256"/>
                <a:gd name="T33" fmla="*/ 213 h 215"/>
                <a:gd name="T34" fmla="*/ 166 w 256"/>
                <a:gd name="T35" fmla="*/ 209 h 215"/>
                <a:gd name="T36" fmla="*/ 154 w 256"/>
                <a:gd name="T37" fmla="*/ 201 h 215"/>
                <a:gd name="T38" fmla="*/ 93 w 256"/>
                <a:gd name="T39" fmla="*/ 159 h 215"/>
                <a:gd name="T40" fmla="*/ 31 w 256"/>
                <a:gd name="T41" fmla="*/ 118 h 215"/>
                <a:gd name="T42" fmla="*/ 17 w 256"/>
                <a:gd name="T43" fmla="*/ 108 h 215"/>
                <a:gd name="T44" fmla="*/ 8 w 256"/>
                <a:gd name="T45" fmla="*/ 94 h 215"/>
                <a:gd name="T46" fmla="*/ 1 w 256"/>
                <a:gd name="T47" fmla="*/ 79 h 215"/>
                <a:gd name="T48" fmla="*/ 0 w 256"/>
                <a:gd name="T49" fmla="*/ 63 h 215"/>
                <a:gd name="T50" fmla="*/ 3 w 256"/>
                <a:gd name="T51" fmla="*/ 46 h 215"/>
                <a:gd name="T52" fmla="*/ 9 w 256"/>
                <a:gd name="T53" fmla="*/ 30 h 215"/>
                <a:gd name="T54" fmla="*/ 21 w 256"/>
                <a:gd name="T55" fmla="*/ 17 h 215"/>
                <a:gd name="T56" fmla="*/ 34 w 256"/>
                <a:gd name="T57" fmla="*/ 8 h 215"/>
                <a:gd name="T58" fmla="*/ 49 w 256"/>
                <a:gd name="T59" fmla="*/ 2 h 215"/>
                <a:gd name="T60" fmla="*/ 66 w 2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15">
                  <a:moveTo>
                    <a:pt x="66" y="0"/>
                  </a:moveTo>
                  <a:lnTo>
                    <a:pt x="81" y="2"/>
                  </a:lnTo>
                  <a:lnTo>
                    <a:pt x="97" y="9"/>
                  </a:lnTo>
                  <a:lnTo>
                    <a:pt x="165" y="53"/>
                  </a:lnTo>
                  <a:lnTo>
                    <a:pt x="230" y="100"/>
                  </a:lnTo>
                  <a:lnTo>
                    <a:pt x="243" y="111"/>
                  </a:lnTo>
                  <a:lnTo>
                    <a:pt x="250" y="125"/>
                  </a:lnTo>
                  <a:lnTo>
                    <a:pt x="255" y="139"/>
                  </a:lnTo>
                  <a:lnTo>
                    <a:pt x="256" y="155"/>
                  </a:lnTo>
                  <a:lnTo>
                    <a:pt x="253" y="171"/>
                  </a:lnTo>
                  <a:lnTo>
                    <a:pt x="246" y="186"/>
                  </a:lnTo>
                  <a:lnTo>
                    <a:pt x="236" y="198"/>
                  </a:lnTo>
                  <a:lnTo>
                    <a:pt x="223" y="207"/>
                  </a:lnTo>
                  <a:lnTo>
                    <a:pt x="208" y="213"/>
                  </a:lnTo>
                  <a:lnTo>
                    <a:pt x="192" y="215"/>
                  </a:lnTo>
                  <a:lnTo>
                    <a:pt x="192" y="215"/>
                  </a:lnTo>
                  <a:lnTo>
                    <a:pt x="178" y="213"/>
                  </a:lnTo>
                  <a:lnTo>
                    <a:pt x="166" y="209"/>
                  </a:lnTo>
                  <a:lnTo>
                    <a:pt x="154" y="201"/>
                  </a:lnTo>
                  <a:lnTo>
                    <a:pt x="93" y="159"/>
                  </a:lnTo>
                  <a:lnTo>
                    <a:pt x="31" y="118"/>
                  </a:lnTo>
                  <a:lnTo>
                    <a:pt x="17" y="108"/>
                  </a:lnTo>
                  <a:lnTo>
                    <a:pt x="8" y="94"/>
                  </a:lnTo>
                  <a:lnTo>
                    <a:pt x="1" y="79"/>
                  </a:lnTo>
                  <a:lnTo>
                    <a:pt x="0" y="63"/>
                  </a:lnTo>
                  <a:lnTo>
                    <a:pt x="3" y="46"/>
                  </a:lnTo>
                  <a:lnTo>
                    <a:pt x="9" y="30"/>
                  </a:lnTo>
                  <a:lnTo>
                    <a:pt x="21" y="17"/>
                  </a:lnTo>
                  <a:lnTo>
                    <a:pt x="34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6" name="Freeform 9"/>
            <p:cNvSpPr/>
            <p:nvPr/>
          </p:nvSpPr>
          <p:spPr>
            <a:xfrm>
              <a:off x="2742" y="795"/>
              <a:ext cx="351" cy="117"/>
            </a:xfrm>
            <a:custGeom>
              <a:avLst/>
              <a:gdLst>
                <a:gd name="T0" fmla="*/ 63 w 703"/>
                <a:gd name="T1" fmla="*/ 0 h 235"/>
                <a:gd name="T2" fmla="*/ 166 w 703"/>
                <a:gd name="T3" fmla="*/ 3 h 235"/>
                <a:gd name="T4" fmla="*/ 267 w 703"/>
                <a:gd name="T5" fmla="*/ 13 h 235"/>
                <a:gd name="T6" fmla="*/ 368 w 703"/>
                <a:gd name="T7" fmla="*/ 27 h 235"/>
                <a:gd name="T8" fmla="*/ 467 w 703"/>
                <a:gd name="T9" fmla="*/ 50 h 235"/>
                <a:gd name="T10" fmla="*/ 565 w 703"/>
                <a:gd name="T11" fmla="*/ 77 h 235"/>
                <a:gd name="T12" fmla="*/ 662 w 703"/>
                <a:gd name="T13" fmla="*/ 112 h 235"/>
                <a:gd name="T14" fmla="*/ 678 w 703"/>
                <a:gd name="T15" fmla="*/ 120 h 235"/>
                <a:gd name="T16" fmla="*/ 691 w 703"/>
                <a:gd name="T17" fmla="*/ 132 h 235"/>
                <a:gd name="T18" fmla="*/ 698 w 703"/>
                <a:gd name="T19" fmla="*/ 148 h 235"/>
                <a:gd name="T20" fmla="*/ 703 w 703"/>
                <a:gd name="T21" fmla="*/ 165 h 235"/>
                <a:gd name="T22" fmla="*/ 702 w 703"/>
                <a:gd name="T23" fmla="*/ 183 h 235"/>
                <a:gd name="T24" fmla="*/ 696 w 703"/>
                <a:gd name="T25" fmla="*/ 200 h 235"/>
                <a:gd name="T26" fmla="*/ 686 w 703"/>
                <a:gd name="T27" fmla="*/ 214 h 235"/>
                <a:gd name="T28" fmla="*/ 674 w 703"/>
                <a:gd name="T29" fmla="*/ 226 h 235"/>
                <a:gd name="T30" fmla="*/ 657 w 703"/>
                <a:gd name="T31" fmla="*/ 233 h 235"/>
                <a:gd name="T32" fmla="*/ 640 w 703"/>
                <a:gd name="T33" fmla="*/ 235 h 235"/>
                <a:gd name="T34" fmla="*/ 640 w 703"/>
                <a:gd name="T35" fmla="*/ 235 h 235"/>
                <a:gd name="T36" fmla="*/ 627 w 703"/>
                <a:gd name="T37" fmla="*/ 234 h 235"/>
                <a:gd name="T38" fmla="*/ 616 w 703"/>
                <a:gd name="T39" fmla="*/ 231 h 235"/>
                <a:gd name="T40" fmla="*/ 527 w 703"/>
                <a:gd name="T41" fmla="*/ 200 h 235"/>
                <a:gd name="T42" fmla="*/ 437 w 703"/>
                <a:gd name="T43" fmla="*/ 174 h 235"/>
                <a:gd name="T44" fmla="*/ 345 w 703"/>
                <a:gd name="T45" fmla="*/ 154 h 235"/>
                <a:gd name="T46" fmla="*/ 251 w 703"/>
                <a:gd name="T47" fmla="*/ 139 h 235"/>
                <a:gd name="T48" fmla="*/ 158 w 703"/>
                <a:gd name="T49" fmla="*/ 131 h 235"/>
                <a:gd name="T50" fmla="*/ 63 w 703"/>
                <a:gd name="T51" fmla="*/ 128 h 235"/>
                <a:gd name="T52" fmla="*/ 44 w 703"/>
                <a:gd name="T53" fmla="*/ 124 h 235"/>
                <a:gd name="T54" fmla="*/ 26 w 703"/>
                <a:gd name="T55" fmla="*/ 115 h 235"/>
                <a:gd name="T56" fmla="*/ 12 w 703"/>
                <a:gd name="T57" fmla="*/ 102 h 235"/>
                <a:gd name="T58" fmla="*/ 3 w 703"/>
                <a:gd name="T59" fmla="*/ 84 h 235"/>
                <a:gd name="T60" fmla="*/ 0 w 703"/>
                <a:gd name="T61" fmla="*/ 64 h 235"/>
                <a:gd name="T62" fmla="*/ 3 w 703"/>
                <a:gd name="T63" fmla="*/ 43 h 235"/>
                <a:gd name="T64" fmla="*/ 12 w 703"/>
                <a:gd name="T65" fmla="*/ 26 h 235"/>
                <a:gd name="T66" fmla="*/ 26 w 703"/>
                <a:gd name="T67" fmla="*/ 13 h 235"/>
                <a:gd name="T68" fmla="*/ 44 w 703"/>
                <a:gd name="T69" fmla="*/ 4 h 235"/>
                <a:gd name="T70" fmla="*/ 63 w 703"/>
                <a:gd name="T7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3" h="235">
                  <a:moveTo>
                    <a:pt x="63" y="0"/>
                  </a:moveTo>
                  <a:lnTo>
                    <a:pt x="166" y="3"/>
                  </a:lnTo>
                  <a:lnTo>
                    <a:pt x="267" y="13"/>
                  </a:lnTo>
                  <a:lnTo>
                    <a:pt x="368" y="27"/>
                  </a:lnTo>
                  <a:lnTo>
                    <a:pt x="467" y="50"/>
                  </a:lnTo>
                  <a:lnTo>
                    <a:pt x="565" y="77"/>
                  </a:lnTo>
                  <a:lnTo>
                    <a:pt x="662" y="112"/>
                  </a:lnTo>
                  <a:lnTo>
                    <a:pt x="678" y="120"/>
                  </a:lnTo>
                  <a:lnTo>
                    <a:pt x="691" y="132"/>
                  </a:lnTo>
                  <a:lnTo>
                    <a:pt x="698" y="148"/>
                  </a:lnTo>
                  <a:lnTo>
                    <a:pt x="703" y="165"/>
                  </a:lnTo>
                  <a:lnTo>
                    <a:pt x="702" y="183"/>
                  </a:lnTo>
                  <a:lnTo>
                    <a:pt x="696" y="200"/>
                  </a:lnTo>
                  <a:lnTo>
                    <a:pt x="686" y="214"/>
                  </a:lnTo>
                  <a:lnTo>
                    <a:pt x="674" y="226"/>
                  </a:lnTo>
                  <a:lnTo>
                    <a:pt x="657" y="233"/>
                  </a:lnTo>
                  <a:lnTo>
                    <a:pt x="640" y="235"/>
                  </a:lnTo>
                  <a:lnTo>
                    <a:pt x="640" y="235"/>
                  </a:lnTo>
                  <a:lnTo>
                    <a:pt x="627" y="234"/>
                  </a:lnTo>
                  <a:lnTo>
                    <a:pt x="616" y="231"/>
                  </a:lnTo>
                  <a:lnTo>
                    <a:pt x="527" y="200"/>
                  </a:lnTo>
                  <a:lnTo>
                    <a:pt x="437" y="174"/>
                  </a:lnTo>
                  <a:lnTo>
                    <a:pt x="345" y="154"/>
                  </a:lnTo>
                  <a:lnTo>
                    <a:pt x="251" y="139"/>
                  </a:lnTo>
                  <a:lnTo>
                    <a:pt x="158" y="131"/>
                  </a:lnTo>
                  <a:lnTo>
                    <a:pt x="63" y="128"/>
                  </a:lnTo>
                  <a:lnTo>
                    <a:pt x="44" y="124"/>
                  </a:lnTo>
                  <a:lnTo>
                    <a:pt x="26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7" name="Freeform 10"/>
            <p:cNvSpPr/>
            <p:nvPr/>
          </p:nvSpPr>
          <p:spPr>
            <a:xfrm>
              <a:off x="2422" y="1563"/>
              <a:ext cx="896" cy="575"/>
            </a:xfrm>
            <a:custGeom>
              <a:avLst/>
              <a:gdLst>
                <a:gd name="T0" fmla="*/ 1165 w 1791"/>
                <a:gd name="T1" fmla="*/ 5 h 1152"/>
                <a:gd name="T2" fmla="*/ 1258 w 1791"/>
                <a:gd name="T3" fmla="*/ 30 h 1152"/>
                <a:gd name="T4" fmla="*/ 1342 w 1791"/>
                <a:gd name="T5" fmla="*/ 79 h 1152"/>
                <a:gd name="T6" fmla="*/ 1408 w 1791"/>
                <a:gd name="T7" fmla="*/ 144 h 1152"/>
                <a:gd name="T8" fmla="*/ 1454 w 1791"/>
                <a:gd name="T9" fmla="*/ 216 h 1152"/>
                <a:gd name="T10" fmla="*/ 1483 w 1791"/>
                <a:gd name="T11" fmla="*/ 298 h 1152"/>
                <a:gd name="T12" fmla="*/ 1493 w 1791"/>
                <a:gd name="T13" fmla="*/ 383 h 1152"/>
                <a:gd name="T14" fmla="*/ 1538 w 1791"/>
                <a:gd name="T15" fmla="*/ 459 h 1152"/>
                <a:gd name="T16" fmla="*/ 1621 w 1791"/>
                <a:gd name="T17" fmla="*/ 495 h 1152"/>
                <a:gd name="T18" fmla="*/ 1691 w 1791"/>
                <a:gd name="T19" fmla="*/ 551 h 1152"/>
                <a:gd name="T20" fmla="*/ 1744 w 1791"/>
                <a:gd name="T21" fmla="*/ 622 h 1152"/>
                <a:gd name="T22" fmla="*/ 1779 w 1791"/>
                <a:gd name="T23" fmla="*/ 705 h 1152"/>
                <a:gd name="T24" fmla="*/ 1791 w 1791"/>
                <a:gd name="T25" fmla="*/ 797 h 1152"/>
                <a:gd name="T26" fmla="*/ 1779 w 1791"/>
                <a:gd name="T27" fmla="*/ 888 h 1152"/>
                <a:gd name="T28" fmla="*/ 1744 w 1791"/>
                <a:gd name="T29" fmla="*/ 971 h 1152"/>
                <a:gd name="T30" fmla="*/ 1691 w 1791"/>
                <a:gd name="T31" fmla="*/ 1042 h 1152"/>
                <a:gd name="T32" fmla="*/ 1621 w 1791"/>
                <a:gd name="T33" fmla="*/ 1099 h 1152"/>
                <a:gd name="T34" fmla="*/ 1538 w 1791"/>
                <a:gd name="T35" fmla="*/ 1136 h 1152"/>
                <a:gd name="T36" fmla="*/ 1462 w 1791"/>
                <a:gd name="T37" fmla="*/ 1149 h 1152"/>
                <a:gd name="T38" fmla="*/ 358 w 1791"/>
                <a:gd name="T39" fmla="*/ 1152 h 1152"/>
                <a:gd name="T40" fmla="*/ 299 w 1791"/>
                <a:gd name="T41" fmla="*/ 1146 h 1152"/>
                <a:gd name="T42" fmla="*/ 210 w 1791"/>
                <a:gd name="T43" fmla="*/ 1119 h 1152"/>
                <a:gd name="T44" fmla="*/ 133 w 1791"/>
                <a:gd name="T45" fmla="*/ 1073 h 1152"/>
                <a:gd name="T46" fmla="*/ 71 w 1791"/>
                <a:gd name="T47" fmla="*/ 1008 h 1152"/>
                <a:gd name="T48" fmla="*/ 27 w 1791"/>
                <a:gd name="T49" fmla="*/ 931 h 1152"/>
                <a:gd name="T50" fmla="*/ 4 w 1791"/>
                <a:gd name="T51" fmla="*/ 844 h 1152"/>
                <a:gd name="T52" fmla="*/ 4 w 1791"/>
                <a:gd name="T53" fmla="*/ 750 h 1152"/>
                <a:gd name="T54" fmla="*/ 27 w 1791"/>
                <a:gd name="T55" fmla="*/ 661 h 1152"/>
                <a:gd name="T56" fmla="*/ 73 w 1791"/>
                <a:gd name="T57" fmla="*/ 581 h 1152"/>
                <a:gd name="T58" fmla="*/ 139 w 1791"/>
                <a:gd name="T59" fmla="*/ 516 h 1152"/>
                <a:gd name="T60" fmla="*/ 216 w 1791"/>
                <a:gd name="T61" fmla="*/ 471 h 1152"/>
                <a:gd name="T62" fmla="*/ 303 w 1791"/>
                <a:gd name="T63" fmla="*/ 447 h 1152"/>
                <a:gd name="T64" fmla="*/ 330 w 1791"/>
                <a:gd name="T65" fmla="*/ 357 h 1152"/>
                <a:gd name="T66" fmla="*/ 378 w 1791"/>
                <a:gd name="T67" fmla="*/ 281 h 1152"/>
                <a:gd name="T68" fmla="*/ 442 w 1791"/>
                <a:gd name="T69" fmla="*/ 218 h 1152"/>
                <a:gd name="T70" fmla="*/ 521 w 1791"/>
                <a:gd name="T71" fmla="*/ 174 h 1152"/>
                <a:gd name="T72" fmla="*/ 610 w 1791"/>
                <a:gd name="T73" fmla="*/ 150 h 1152"/>
                <a:gd name="T74" fmla="*/ 700 w 1791"/>
                <a:gd name="T75" fmla="*/ 150 h 1152"/>
                <a:gd name="T76" fmla="*/ 782 w 1791"/>
                <a:gd name="T77" fmla="*/ 169 h 1152"/>
                <a:gd name="T78" fmla="*/ 847 w 1791"/>
                <a:gd name="T79" fmla="*/ 97 h 1152"/>
                <a:gd name="T80" fmla="*/ 927 w 1791"/>
                <a:gd name="T81" fmla="*/ 42 h 1152"/>
                <a:gd name="T82" fmla="*/ 1018 w 1791"/>
                <a:gd name="T83" fmla="*/ 9 h 1152"/>
                <a:gd name="T84" fmla="*/ 1117 w 1791"/>
                <a:gd name="T8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91" h="1152">
                  <a:moveTo>
                    <a:pt x="1117" y="0"/>
                  </a:moveTo>
                  <a:lnTo>
                    <a:pt x="1165" y="5"/>
                  </a:lnTo>
                  <a:lnTo>
                    <a:pt x="1212" y="15"/>
                  </a:lnTo>
                  <a:lnTo>
                    <a:pt x="1258" y="30"/>
                  </a:lnTo>
                  <a:lnTo>
                    <a:pt x="1301" y="52"/>
                  </a:lnTo>
                  <a:lnTo>
                    <a:pt x="1342" y="79"/>
                  </a:lnTo>
                  <a:lnTo>
                    <a:pt x="1379" y="112"/>
                  </a:lnTo>
                  <a:lnTo>
                    <a:pt x="1408" y="144"/>
                  </a:lnTo>
                  <a:lnTo>
                    <a:pt x="1433" y="179"/>
                  </a:lnTo>
                  <a:lnTo>
                    <a:pt x="1454" y="216"/>
                  </a:lnTo>
                  <a:lnTo>
                    <a:pt x="1470" y="256"/>
                  </a:lnTo>
                  <a:lnTo>
                    <a:pt x="1483" y="298"/>
                  </a:lnTo>
                  <a:lnTo>
                    <a:pt x="1490" y="340"/>
                  </a:lnTo>
                  <a:lnTo>
                    <a:pt x="1493" y="383"/>
                  </a:lnTo>
                  <a:lnTo>
                    <a:pt x="1493" y="447"/>
                  </a:lnTo>
                  <a:lnTo>
                    <a:pt x="1538" y="459"/>
                  </a:lnTo>
                  <a:lnTo>
                    <a:pt x="1581" y="474"/>
                  </a:lnTo>
                  <a:lnTo>
                    <a:pt x="1621" y="495"/>
                  </a:lnTo>
                  <a:lnTo>
                    <a:pt x="1658" y="521"/>
                  </a:lnTo>
                  <a:lnTo>
                    <a:pt x="1691" y="551"/>
                  </a:lnTo>
                  <a:lnTo>
                    <a:pt x="1720" y="585"/>
                  </a:lnTo>
                  <a:lnTo>
                    <a:pt x="1744" y="622"/>
                  </a:lnTo>
                  <a:lnTo>
                    <a:pt x="1764" y="663"/>
                  </a:lnTo>
                  <a:lnTo>
                    <a:pt x="1779" y="705"/>
                  </a:lnTo>
                  <a:lnTo>
                    <a:pt x="1788" y="750"/>
                  </a:lnTo>
                  <a:lnTo>
                    <a:pt x="1791" y="797"/>
                  </a:lnTo>
                  <a:lnTo>
                    <a:pt x="1788" y="844"/>
                  </a:lnTo>
                  <a:lnTo>
                    <a:pt x="1779" y="888"/>
                  </a:lnTo>
                  <a:lnTo>
                    <a:pt x="1764" y="931"/>
                  </a:lnTo>
                  <a:lnTo>
                    <a:pt x="1744" y="971"/>
                  </a:lnTo>
                  <a:lnTo>
                    <a:pt x="1719" y="1008"/>
                  </a:lnTo>
                  <a:lnTo>
                    <a:pt x="1691" y="1042"/>
                  </a:lnTo>
                  <a:lnTo>
                    <a:pt x="1657" y="1073"/>
                  </a:lnTo>
                  <a:lnTo>
                    <a:pt x="1621" y="1099"/>
                  </a:lnTo>
                  <a:lnTo>
                    <a:pt x="1581" y="1119"/>
                  </a:lnTo>
                  <a:lnTo>
                    <a:pt x="1538" y="1136"/>
                  </a:lnTo>
                  <a:lnTo>
                    <a:pt x="1493" y="1146"/>
                  </a:lnTo>
                  <a:lnTo>
                    <a:pt x="1462" y="1149"/>
                  </a:lnTo>
                  <a:lnTo>
                    <a:pt x="1433" y="1152"/>
                  </a:lnTo>
                  <a:lnTo>
                    <a:pt x="358" y="1152"/>
                  </a:lnTo>
                  <a:lnTo>
                    <a:pt x="328" y="1149"/>
                  </a:lnTo>
                  <a:lnTo>
                    <a:pt x="299" y="1146"/>
                  </a:lnTo>
                  <a:lnTo>
                    <a:pt x="253" y="1136"/>
                  </a:lnTo>
                  <a:lnTo>
                    <a:pt x="210" y="1119"/>
                  </a:lnTo>
                  <a:lnTo>
                    <a:pt x="170" y="1099"/>
                  </a:lnTo>
                  <a:lnTo>
                    <a:pt x="133" y="1073"/>
                  </a:lnTo>
                  <a:lnTo>
                    <a:pt x="100" y="1042"/>
                  </a:lnTo>
                  <a:lnTo>
                    <a:pt x="71" y="1008"/>
                  </a:lnTo>
                  <a:lnTo>
                    <a:pt x="46" y="971"/>
                  </a:lnTo>
                  <a:lnTo>
                    <a:pt x="27" y="931"/>
                  </a:lnTo>
                  <a:lnTo>
                    <a:pt x="13" y="888"/>
                  </a:lnTo>
                  <a:lnTo>
                    <a:pt x="4" y="844"/>
                  </a:lnTo>
                  <a:lnTo>
                    <a:pt x="0" y="797"/>
                  </a:lnTo>
                  <a:lnTo>
                    <a:pt x="4" y="750"/>
                  </a:lnTo>
                  <a:lnTo>
                    <a:pt x="13" y="704"/>
                  </a:lnTo>
                  <a:lnTo>
                    <a:pt x="27" y="661"/>
                  </a:lnTo>
                  <a:lnTo>
                    <a:pt x="47" y="620"/>
                  </a:lnTo>
                  <a:lnTo>
                    <a:pt x="73" y="581"/>
                  </a:lnTo>
                  <a:lnTo>
                    <a:pt x="105" y="547"/>
                  </a:lnTo>
                  <a:lnTo>
                    <a:pt x="139" y="516"/>
                  </a:lnTo>
                  <a:lnTo>
                    <a:pt x="177" y="491"/>
                  </a:lnTo>
                  <a:lnTo>
                    <a:pt x="216" y="471"/>
                  </a:lnTo>
                  <a:lnTo>
                    <a:pt x="259" y="456"/>
                  </a:lnTo>
                  <a:lnTo>
                    <a:pt x="303" y="447"/>
                  </a:lnTo>
                  <a:lnTo>
                    <a:pt x="313" y="401"/>
                  </a:lnTo>
                  <a:lnTo>
                    <a:pt x="330" y="357"/>
                  </a:lnTo>
                  <a:lnTo>
                    <a:pt x="352" y="317"/>
                  </a:lnTo>
                  <a:lnTo>
                    <a:pt x="378" y="281"/>
                  </a:lnTo>
                  <a:lnTo>
                    <a:pt x="408" y="247"/>
                  </a:lnTo>
                  <a:lnTo>
                    <a:pt x="442" y="218"/>
                  </a:lnTo>
                  <a:lnTo>
                    <a:pt x="480" y="193"/>
                  </a:lnTo>
                  <a:lnTo>
                    <a:pt x="521" y="174"/>
                  </a:lnTo>
                  <a:lnTo>
                    <a:pt x="565" y="159"/>
                  </a:lnTo>
                  <a:lnTo>
                    <a:pt x="610" y="150"/>
                  </a:lnTo>
                  <a:lnTo>
                    <a:pt x="657" y="148"/>
                  </a:lnTo>
                  <a:lnTo>
                    <a:pt x="700" y="150"/>
                  </a:lnTo>
                  <a:lnTo>
                    <a:pt x="741" y="157"/>
                  </a:lnTo>
                  <a:lnTo>
                    <a:pt x="782" y="169"/>
                  </a:lnTo>
                  <a:lnTo>
                    <a:pt x="812" y="131"/>
                  </a:lnTo>
                  <a:lnTo>
                    <a:pt x="847" y="97"/>
                  </a:lnTo>
                  <a:lnTo>
                    <a:pt x="886" y="67"/>
                  </a:lnTo>
                  <a:lnTo>
                    <a:pt x="927" y="42"/>
                  </a:lnTo>
                  <a:lnTo>
                    <a:pt x="971" y="23"/>
                  </a:lnTo>
                  <a:lnTo>
                    <a:pt x="1018" y="9"/>
                  </a:lnTo>
                  <a:lnTo>
                    <a:pt x="1067" y="1"/>
                  </a:lnTo>
                  <a:lnTo>
                    <a:pt x="1117" y="0"/>
                  </a:lnTo>
                  <a:close/>
                </a:path>
              </a:pathLst>
            </a:custGeom>
            <a:solidFill>
              <a:srgbClr val="E0E8E8"/>
            </a:solidFill>
            <a:ln w="0">
              <a:solidFill>
                <a:srgbClr val="E0E8E8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656651" y="1159015"/>
            <a:ext cx="9240647" cy="51337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en-US" altLang="ko-KR" sz="3600" dirty="0" smtClean="0">
                <a:latin typeface="맑은 고딕 Semilight"/>
                <a:ea typeface="맑은 고딕 Semilight"/>
                <a:cs typeface="맑은 고딕 Semilight"/>
              </a:rPr>
              <a:t>                     </a:t>
            </a: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글쓰기치료의 효능</a:t>
            </a:r>
            <a:r>
              <a:rPr lang="en-US" altLang="ko-KR" sz="20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(</a:t>
            </a:r>
            <a:r>
              <a:rPr lang="ko-KR" altLang="en-US" sz="2000" dirty="0" err="1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제임스</a:t>
            </a:r>
            <a:r>
              <a:rPr lang="ko-KR" altLang="en-US" sz="20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ko-KR" altLang="en-US" sz="2000" dirty="0" err="1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페니베이커</a:t>
            </a:r>
            <a:r>
              <a:rPr lang="en-US" altLang="ko-KR" sz="20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)</a:t>
            </a: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 &lt;</a:t>
            </a:r>
            <a:r>
              <a:rPr lang="ko-KR" altLang="en-US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심리</a:t>
            </a:r>
            <a:r>
              <a:rPr lang="ko-KR" altLang="en-US" sz="24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학</a:t>
            </a:r>
            <a:r>
              <a:rPr lang="ko-KR" altLang="en-US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적 효과</a:t>
            </a: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&gt;</a:t>
            </a: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 </a:t>
            </a: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1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.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행복감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부정적 사고 감소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2.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우울증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불안감 감소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3.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업무 </a:t>
            </a:r>
            <a:r>
              <a:rPr lang="ko-KR" altLang="en-US" sz="2400" dirty="0" err="1" smtClean="0">
                <a:latin typeface="맑은 고딕 Semilight"/>
                <a:ea typeface="맑은 고딕 Semilight"/>
                <a:cs typeface="맑은 고딕 Semilight"/>
              </a:rPr>
              <a:t>수행력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 상승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4.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기억력 상승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5.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사회성 상승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타인과의 관계 개선</a:t>
            </a:r>
            <a:endParaRPr lang="en-US" altLang="ko-KR" sz="2400" dirty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 &lt;</a:t>
            </a:r>
            <a:r>
              <a:rPr lang="ko-KR" altLang="en-US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이 밖에</a:t>
            </a: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…&gt;</a:t>
            </a:r>
            <a:endParaRPr lang="en-US" altLang="ko-KR" sz="2400" dirty="0">
              <a:solidFill>
                <a:srgbClr val="0070C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 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글쓰기 능력 향상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</p:txBody>
      </p:sp>
    </p:spTree>
    <p:extLst>
      <p:ext uri="{BB962C8B-B14F-4D97-AF65-F5344CB8AC3E}">
        <p14:creationId xmlns:p14="http://schemas.microsoft.com/office/powerpoint/2010/main" val="41075599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>
          <a:xfrm>
            <a:off x="10998019" y="6496981"/>
            <a:ext cx="298996" cy="347303"/>
            <a:chOff x="2073" y="111"/>
            <a:chExt cx="3528" cy="4098"/>
          </a:xfrm>
        </p:grpSpPr>
        <p:sp>
          <p:nvSpPr>
            <p:cNvPr id="6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7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0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1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2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3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4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1499434" y="6021112"/>
            <a:ext cx="475314" cy="836887"/>
            <a:chOff x="3998440" y="1474834"/>
            <a:chExt cx="2262188" cy="3983038"/>
          </a:xfrm>
        </p:grpSpPr>
        <p:sp>
          <p:nvSpPr>
            <p:cNvPr id="18" name="직사각형 17"/>
            <p:cNvSpPr/>
            <p:nvPr/>
          </p:nvSpPr>
          <p:spPr>
            <a:xfrm>
              <a:off x="4358355" y="1887157"/>
              <a:ext cx="683664" cy="642398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204388" y="1887157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204388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358354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35835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23002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>
            <a:xfrm>
              <a:off x="3998440" y="1474834"/>
              <a:ext cx="2262188" cy="3983038"/>
            </a:xfrm>
            <a:custGeom>
              <a:avLst/>
              <a:gdLst>
                <a:gd name="T0" fmla="*/ 1624 w 2850"/>
                <a:gd name="T1" fmla="*/ 2709 h 5017"/>
                <a:gd name="T2" fmla="*/ 1624 w 2850"/>
                <a:gd name="T3" fmla="*/ 3367 h 5017"/>
                <a:gd name="T4" fmla="*/ 2284 w 2850"/>
                <a:gd name="T5" fmla="*/ 3367 h 5017"/>
                <a:gd name="T6" fmla="*/ 2284 w 2850"/>
                <a:gd name="T7" fmla="*/ 2709 h 5017"/>
                <a:gd name="T8" fmla="*/ 1624 w 2850"/>
                <a:gd name="T9" fmla="*/ 2709 h 5017"/>
                <a:gd name="T10" fmla="*/ 568 w 2850"/>
                <a:gd name="T11" fmla="*/ 2709 h 5017"/>
                <a:gd name="T12" fmla="*/ 568 w 2850"/>
                <a:gd name="T13" fmla="*/ 3367 h 5017"/>
                <a:gd name="T14" fmla="*/ 1226 w 2850"/>
                <a:gd name="T15" fmla="*/ 3367 h 5017"/>
                <a:gd name="T16" fmla="*/ 1226 w 2850"/>
                <a:gd name="T17" fmla="*/ 2709 h 5017"/>
                <a:gd name="T18" fmla="*/ 568 w 2850"/>
                <a:gd name="T19" fmla="*/ 2709 h 5017"/>
                <a:gd name="T20" fmla="*/ 1624 w 2850"/>
                <a:gd name="T21" fmla="*/ 1650 h 5017"/>
                <a:gd name="T22" fmla="*/ 1624 w 2850"/>
                <a:gd name="T23" fmla="*/ 2308 h 5017"/>
                <a:gd name="T24" fmla="*/ 2284 w 2850"/>
                <a:gd name="T25" fmla="*/ 2308 h 5017"/>
                <a:gd name="T26" fmla="*/ 2284 w 2850"/>
                <a:gd name="T27" fmla="*/ 1650 h 5017"/>
                <a:gd name="T28" fmla="*/ 1624 w 2850"/>
                <a:gd name="T29" fmla="*/ 1650 h 5017"/>
                <a:gd name="T30" fmla="*/ 568 w 2850"/>
                <a:gd name="T31" fmla="*/ 1650 h 5017"/>
                <a:gd name="T32" fmla="*/ 568 w 2850"/>
                <a:gd name="T33" fmla="*/ 2308 h 5017"/>
                <a:gd name="T34" fmla="*/ 1226 w 2850"/>
                <a:gd name="T35" fmla="*/ 2308 h 5017"/>
                <a:gd name="T36" fmla="*/ 1226 w 2850"/>
                <a:gd name="T37" fmla="*/ 1650 h 5017"/>
                <a:gd name="T38" fmla="*/ 568 w 2850"/>
                <a:gd name="T39" fmla="*/ 1650 h 5017"/>
                <a:gd name="T40" fmla="*/ 1624 w 2850"/>
                <a:gd name="T41" fmla="*/ 590 h 5017"/>
                <a:gd name="T42" fmla="*/ 1624 w 2850"/>
                <a:gd name="T43" fmla="*/ 1249 h 5017"/>
                <a:gd name="T44" fmla="*/ 2284 w 2850"/>
                <a:gd name="T45" fmla="*/ 1249 h 5017"/>
                <a:gd name="T46" fmla="*/ 2284 w 2850"/>
                <a:gd name="T47" fmla="*/ 590 h 5017"/>
                <a:gd name="T48" fmla="*/ 1624 w 2850"/>
                <a:gd name="T49" fmla="*/ 590 h 5017"/>
                <a:gd name="T50" fmla="*/ 568 w 2850"/>
                <a:gd name="T51" fmla="*/ 590 h 5017"/>
                <a:gd name="T52" fmla="*/ 568 w 2850"/>
                <a:gd name="T53" fmla="*/ 1249 h 5017"/>
                <a:gd name="T54" fmla="*/ 1226 w 2850"/>
                <a:gd name="T55" fmla="*/ 1249 h 5017"/>
                <a:gd name="T56" fmla="*/ 1226 w 2850"/>
                <a:gd name="T57" fmla="*/ 590 h 5017"/>
                <a:gd name="T58" fmla="*/ 568 w 2850"/>
                <a:gd name="T59" fmla="*/ 590 h 5017"/>
                <a:gd name="T60" fmla="*/ 0 w 2850"/>
                <a:gd name="T61" fmla="*/ 0 h 5017"/>
                <a:gd name="T62" fmla="*/ 2850 w 2850"/>
                <a:gd name="T63" fmla="*/ 0 h 5017"/>
                <a:gd name="T64" fmla="*/ 2850 w 2850"/>
                <a:gd name="T65" fmla="*/ 5017 h 5017"/>
                <a:gd name="T66" fmla="*/ 1754 w 2850"/>
                <a:gd name="T67" fmla="*/ 5017 h 5017"/>
                <a:gd name="T68" fmla="*/ 1754 w 2850"/>
                <a:gd name="T69" fmla="*/ 3896 h 5017"/>
                <a:gd name="T70" fmla="*/ 1096 w 2850"/>
                <a:gd name="T71" fmla="*/ 3896 h 5017"/>
                <a:gd name="T72" fmla="*/ 1096 w 2850"/>
                <a:gd name="T73" fmla="*/ 5017 h 5017"/>
                <a:gd name="T74" fmla="*/ 0 w 2850"/>
                <a:gd name="T75" fmla="*/ 5017 h 5017"/>
                <a:gd name="T76" fmla="*/ 0 w 2850"/>
                <a:gd name="T77" fmla="*/ 0 h 5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0" h="5017">
                  <a:moveTo>
                    <a:pt x="1624" y="2709"/>
                  </a:moveTo>
                  <a:lnTo>
                    <a:pt x="1624" y="3367"/>
                  </a:lnTo>
                  <a:lnTo>
                    <a:pt x="2284" y="3367"/>
                  </a:lnTo>
                  <a:lnTo>
                    <a:pt x="2284" y="2709"/>
                  </a:lnTo>
                  <a:lnTo>
                    <a:pt x="1624" y="2709"/>
                  </a:lnTo>
                  <a:close/>
                  <a:moveTo>
                    <a:pt x="568" y="2709"/>
                  </a:moveTo>
                  <a:lnTo>
                    <a:pt x="568" y="3367"/>
                  </a:lnTo>
                  <a:lnTo>
                    <a:pt x="1226" y="3367"/>
                  </a:lnTo>
                  <a:lnTo>
                    <a:pt x="1226" y="2709"/>
                  </a:lnTo>
                  <a:lnTo>
                    <a:pt x="568" y="2709"/>
                  </a:lnTo>
                  <a:close/>
                  <a:moveTo>
                    <a:pt x="1624" y="1650"/>
                  </a:moveTo>
                  <a:lnTo>
                    <a:pt x="1624" y="2308"/>
                  </a:lnTo>
                  <a:lnTo>
                    <a:pt x="2284" y="2308"/>
                  </a:lnTo>
                  <a:lnTo>
                    <a:pt x="2284" y="1650"/>
                  </a:lnTo>
                  <a:lnTo>
                    <a:pt x="1624" y="1650"/>
                  </a:lnTo>
                  <a:close/>
                  <a:moveTo>
                    <a:pt x="568" y="1650"/>
                  </a:moveTo>
                  <a:lnTo>
                    <a:pt x="568" y="2308"/>
                  </a:lnTo>
                  <a:lnTo>
                    <a:pt x="1226" y="2308"/>
                  </a:lnTo>
                  <a:lnTo>
                    <a:pt x="1226" y="1650"/>
                  </a:lnTo>
                  <a:lnTo>
                    <a:pt x="568" y="1650"/>
                  </a:lnTo>
                  <a:close/>
                  <a:moveTo>
                    <a:pt x="1624" y="590"/>
                  </a:moveTo>
                  <a:lnTo>
                    <a:pt x="1624" y="1249"/>
                  </a:lnTo>
                  <a:lnTo>
                    <a:pt x="2284" y="1249"/>
                  </a:lnTo>
                  <a:lnTo>
                    <a:pt x="2284" y="590"/>
                  </a:lnTo>
                  <a:lnTo>
                    <a:pt x="1624" y="590"/>
                  </a:lnTo>
                  <a:close/>
                  <a:moveTo>
                    <a:pt x="568" y="590"/>
                  </a:moveTo>
                  <a:lnTo>
                    <a:pt x="568" y="1249"/>
                  </a:lnTo>
                  <a:lnTo>
                    <a:pt x="1226" y="1249"/>
                  </a:lnTo>
                  <a:lnTo>
                    <a:pt x="1226" y="590"/>
                  </a:lnTo>
                  <a:lnTo>
                    <a:pt x="568" y="590"/>
                  </a:lnTo>
                  <a:close/>
                  <a:moveTo>
                    <a:pt x="0" y="0"/>
                  </a:moveTo>
                  <a:lnTo>
                    <a:pt x="2850" y="0"/>
                  </a:lnTo>
                  <a:lnTo>
                    <a:pt x="2850" y="5017"/>
                  </a:lnTo>
                  <a:lnTo>
                    <a:pt x="1754" y="5017"/>
                  </a:lnTo>
                  <a:lnTo>
                    <a:pt x="1754" y="3896"/>
                  </a:lnTo>
                  <a:lnTo>
                    <a:pt x="1096" y="3896"/>
                  </a:lnTo>
                  <a:lnTo>
                    <a:pt x="1096" y="5017"/>
                  </a:lnTo>
                  <a:lnTo>
                    <a:pt x="0" y="5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6967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72361" y="162034"/>
            <a:ext cx="2685486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2</a:t>
            </a:r>
            <a:r>
              <a:rPr lang="ko-KR" altLang="en-US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교시</a:t>
            </a:r>
            <a:endParaRPr lang="ko-KR" altLang="en-US" sz="3500" dirty="0">
              <a:solidFill>
                <a:srgbClr val="EEB73C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>
          <a:xfrm>
            <a:off x="187994" y="170916"/>
            <a:ext cx="540722" cy="561939"/>
            <a:chOff x="1917" y="699"/>
            <a:chExt cx="1784" cy="1854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>
            <a:xfrm>
              <a:off x="1917" y="699"/>
              <a:ext cx="1784" cy="1854"/>
            </a:xfrm>
            <a:custGeom>
              <a:avLst/>
              <a:gdLst>
                <a:gd name="T0" fmla="*/ 1 w 3567"/>
                <a:gd name="T1" fmla="*/ 2570 h 3709"/>
                <a:gd name="T2" fmla="*/ 1 w 3567"/>
                <a:gd name="T3" fmla="*/ 1139 h 3709"/>
                <a:gd name="T4" fmla="*/ 1 w 3567"/>
                <a:gd name="T5" fmla="*/ 1139 h 3709"/>
                <a:gd name="T6" fmla="*/ 1870 w 3567"/>
                <a:gd name="T7" fmla="*/ 6 h 3709"/>
                <a:gd name="T8" fmla="*/ 2184 w 3567"/>
                <a:gd name="T9" fmla="*/ 60 h 3709"/>
                <a:gd name="T10" fmla="*/ 2488 w 3567"/>
                <a:gd name="T11" fmla="*/ 169 h 3709"/>
                <a:gd name="T12" fmla="*/ 2764 w 3567"/>
                <a:gd name="T13" fmla="*/ 325 h 3709"/>
                <a:gd name="T14" fmla="*/ 3006 w 3567"/>
                <a:gd name="T15" fmla="*/ 525 h 3709"/>
                <a:gd name="T16" fmla="*/ 3211 w 3567"/>
                <a:gd name="T17" fmla="*/ 762 h 3709"/>
                <a:gd name="T18" fmla="*/ 3374 w 3567"/>
                <a:gd name="T19" fmla="*/ 1029 h 3709"/>
                <a:gd name="T20" fmla="*/ 3490 w 3567"/>
                <a:gd name="T21" fmla="*/ 1323 h 3709"/>
                <a:gd name="T22" fmla="*/ 3555 w 3567"/>
                <a:gd name="T23" fmla="*/ 1636 h 3709"/>
                <a:gd name="T24" fmla="*/ 3564 w 3567"/>
                <a:gd name="T25" fmla="*/ 1965 h 3709"/>
                <a:gd name="T26" fmla="*/ 3517 w 3567"/>
                <a:gd name="T27" fmla="*/ 2284 h 3709"/>
                <a:gd name="T28" fmla="*/ 3418 w 3567"/>
                <a:gd name="T29" fmla="*/ 2586 h 3709"/>
                <a:gd name="T30" fmla="*/ 3270 w 3567"/>
                <a:gd name="T31" fmla="*/ 2862 h 3709"/>
                <a:gd name="T32" fmla="*/ 3078 w 3567"/>
                <a:gd name="T33" fmla="*/ 3109 h 3709"/>
                <a:gd name="T34" fmla="*/ 2849 w 3567"/>
                <a:gd name="T35" fmla="*/ 3321 h 3709"/>
                <a:gd name="T36" fmla="*/ 2584 w 3567"/>
                <a:gd name="T37" fmla="*/ 3493 h 3709"/>
                <a:gd name="T38" fmla="*/ 2289 w 3567"/>
                <a:gd name="T39" fmla="*/ 3618 h 3709"/>
                <a:gd name="T40" fmla="*/ 1973 w 3567"/>
                <a:gd name="T41" fmla="*/ 3691 h 3709"/>
                <a:gd name="T42" fmla="*/ 1664 w 3567"/>
                <a:gd name="T43" fmla="*/ 3709 h 3709"/>
                <a:gd name="T44" fmla="*/ 1361 w 3567"/>
                <a:gd name="T45" fmla="*/ 3676 h 3709"/>
                <a:gd name="T46" fmla="*/ 1070 w 3567"/>
                <a:gd name="T47" fmla="*/ 3595 h 3709"/>
                <a:gd name="T48" fmla="*/ 799 w 3567"/>
                <a:gd name="T49" fmla="*/ 3469 h 3709"/>
                <a:gd name="T50" fmla="*/ 550 w 3567"/>
                <a:gd name="T51" fmla="*/ 3300 h 3709"/>
                <a:gd name="T52" fmla="*/ 330 w 3567"/>
                <a:gd name="T53" fmla="*/ 3093 h 3709"/>
                <a:gd name="T54" fmla="*/ 145 w 3567"/>
                <a:gd name="T55" fmla="*/ 2848 h 3709"/>
                <a:gd name="T56" fmla="*/ 1 w 3567"/>
                <a:gd name="T57" fmla="*/ 2570 h 3709"/>
                <a:gd name="T58" fmla="*/ 164 w 3567"/>
                <a:gd name="T59" fmla="*/ 2781 h 3709"/>
                <a:gd name="T60" fmla="*/ 364 w 3567"/>
                <a:gd name="T61" fmla="*/ 2953 h 3709"/>
                <a:gd name="T62" fmla="*/ 594 w 3567"/>
                <a:gd name="T63" fmla="*/ 3082 h 3709"/>
                <a:gd name="T64" fmla="*/ 845 w 3567"/>
                <a:gd name="T65" fmla="*/ 3166 h 3709"/>
                <a:gd name="T66" fmla="*/ 1111 w 3567"/>
                <a:gd name="T67" fmla="*/ 3197 h 3709"/>
                <a:gd name="T68" fmla="*/ 1374 w 3567"/>
                <a:gd name="T69" fmla="*/ 3177 h 3709"/>
                <a:gd name="T70" fmla="*/ 1628 w 3567"/>
                <a:gd name="T71" fmla="*/ 3105 h 3709"/>
                <a:gd name="T72" fmla="*/ 1862 w 3567"/>
                <a:gd name="T73" fmla="*/ 2984 h 3709"/>
                <a:gd name="T74" fmla="*/ 2475 w 3567"/>
                <a:gd name="T75" fmla="*/ 1972 h 3709"/>
                <a:gd name="T76" fmla="*/ 2477 w 3567"/>
                <a:gd name="T77" fmla="*/ 1761 h 3709"/>
                <a:gd name="T78" fmla="*/ 2430 w 3567"/>
                <a:gd name="T79" fmla="*/ 1488 h 3709"/>
                <a:gd name="T80" fmla="*/ 2331 w 3567"/>
                <a:gd name="T81" fmla="*/ 1237 h 3709"/>
                <a:gd name="T82" fmla="*/ 2183 w 3567"/>
                <a:gd name="T83" fmla="*/ 1012 h 3709"/>
                <a:gd name="T84" fmla="*/ 1994 w 3567"/>
                <a:gd name="T85" fmla="*/ 820 h 3709"/>
                <a:gd name="T86" fmla="*/ 1768 w 3567"/>
                <a:gd name="T87" fmla="*/ 668 h 3709"/>
                <a:gd name="T88" fmla="*/ 1509 w 3567"/>
                <a:gd name="T89" fmla="*/ 563 h 3709"/>
                <a:gd name="T90" fmla="*/ 1249 w 3567"/>
                <a:gd name="T91" fmla="*/ 516 h 3709"/>
                <a:gd name="T92" fmla="*/ 991 w 3567"/>
                <a:gd name="T93" fmla="*/ 519 h 3709"/>
                <a:gd name="T94" fmla="*/ 740 w 3567"/>
                <a:gd name="T95" fmla="*/ 571 h 3709"/>
                <a:gd name="T96" fmla="*/ 505 w 3567"/>
                <a:gd name="T97" fmla="*/ 669 h 3709"/>
                <a:gd name="T98" fmla="*/ 290 w 3567"/>
                <a:gd name="T99" fmla="*/ 812 h 3709"/>
                <a:gd name="T100" fmla="*/ 105 w 3567"/>
                <a:gd name="T101" fmla="*/ 995 h 3709"/>
                <a:gd name="T102" fmla="*/ 44 w 3567"/>
                <a:gd name="T103" fmla="*/ 1042 h 3709"/>
                <a:gd name="T104" fmla="*/ 203 w 3567"/>
                <a:gd name="T105" fmla="*/ 775 h 3709"/>
                <a:gd name="T106" fmla="*/ 400 w 3567"/>
                <a:gd name="T107" fmla="*/ 543 h 3709"/>
                <a:gd name="T108" fmla="*/ 630 w 3567"/>
                <a:gd name="T109" fmla="*/ 348 h 3709"/>
                <a:gd name="T110" fmla="*/ 886 w 3567"/>
                <a:gd name="T111" fmla="*/ 193 h 3709"/>
                <a:gd name="T112" fmla="*/ 1166 w 3567"/>
                <a:gd name="T113" fmla="*/ 81 h 3709"/>
                <a:gd name="T114" fmla="*/ 1460 w 3567"/>
                <a:gd name="T115" fmla="*/ 16 h 3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7" h="3709">
                  <a:moveTo>
                    <a:pt x="0" y="2569"/>
                  </a:moveTo>
                  <a:lnTo>
                    <a:pt x="1" y="2570"/>
                  </a:lnTo>
                  <a:lnTo>
                    <a:pt x="1" y="2570"/>
                  </a:lnTo>
                  <a:lnTo>
                    <a:pt x="0" y="2569"/>
                  </a:lnTo>
                  <a:lnTo>
                    <a:pt x="0" y="2569"/>
                  </a:lnTo>
                  <a:close/>
                  <a:moveTo>
                    <a:pt x="1" y="1139"/>
                  </a:moveTo>
                  <a:lnTo>
                    <a:pt x="0" y="1140"/>
                  </a:lnTo>
                  <a:lnTo>
                    <a:pt x="0" y="1140"/>
                  </a:lnTo>
                  <a:lnTo>
                    <a:pt x="1" y="1139"/>
                  </a:lnTo>
                  <a:close/>
                  <a:moveTo>
                    <a:pt x="1664" y="0"/>
                  </a:moveTo>
                  <a:lnTo>
                    <a:pt x="1766" y="0"/>
                  </a:lnTo>
                  <a:lnTo>
                    <a:pt x="1870" y="6"/>
                  </a:lnTo>
                  <a:lnTo>
                    <a:pt x="1973" y="18"/>
                  </a:lnTo>
                  <a:lnTo>
                    <a:pt x="2077" y="35"/>
                  </a:lnTo>
                  <a:lnTo>
                    <a:pt x="2184" y="60"/>
                  </a:lnTo>
                  <a:lnTo>
                    <a:pt x="2289" y="91"/>
                  </a:lnTo>
                  <a:lnTo>
                    <a:pt x="2390" y="127"/>
                  </a:lnTo>
                  <a:lnTo>
                    <a:pt x="2488" y="169"/>
                  </a:lnTo>
                  <a:lnTo>
                    <a:pt x="2584" y="216"/>
                  </a:lnTo>
                  <a:lnTo>
                    <a:pt x="2675" y="269"/>
                  </a:lnTo>
                  <a:lnTo>
                    <a:pt x="2764" y="325"/>
                  </a:lnTo>
                  <a:lnTo>
                    <a:pt x="2849" y="387"/>
                  </a:lnTo>
                  <a:lnTo>
                    <a:pt x="2930" y="454"/>
                  </a:lnTo>
                  <a:lnTo>
                    <a:pt x="3006" y="525"/>
                  </a:lnTo>
                  <a:lnTo>
                    <a:pt x="3078" y="600"/>
                  </a:lnTo>
                  <a:lnTo>
                    <a:pt x="3147" y="678"/>
                  </a:lnTo>
                  <a:lnTo>
                    <a:pt x="3211" y="762"/>
                  </a:lnTo>
                  <a:lnTo>
                    <a:pt x="3270" y="847"/>
                  </a:lnTo>
                  <a:lnTo>
                    <a:pt x="3324" y="936"/>
                  </a:lnTo>
                  <a:lnTo>
                    <a:pt x="3374" y="1029"/>
                  </a:lnTo>
                  <a:lnTo>
                    <a:pt x="3418" y="1124"/>
                  </a:lnTo>
                  <a:lnTo>
                    <a:pt x="3456" y="1221"/>
                  </a:lnTo>
                  <a:lnTo>
                    <a:pt x="3490" y="1323"/>
                  </a:lnTo>
                  <a:lnTo>
                    <a:pt x="3517" y="1425"/>
                  </a:lnTo>
                  <a:lnTo>
                    <a:pt x="3539" y="1530"/>
                  </a:lnTo>
                  <a:lnTo>
                    <a:pt x="3555" y="1636"/>
                  </a:lnTo>
                  <a:lnTo>
                    <a:pt x="3564" y="1745"/>
                  </a:lnTo>
                  <a:lnTo>
                    <a:pt x="3567" y="1854"/>
                  </a:lnTo>
                  <a:lnTo>
                    <a:pt x="3564" y="1965"/>
                  </a:lnTo>
                  <a:lnTo>
                    <a:pt x="3555" y="2073"/>
                  </a:lnTo>
                  <a:lnTo>
                    <a:pt x="3539" y="2179"/>
                  </a:lnTo>
                  <a:lnTo>
                    <a:pt x="3517" y="2284"/>
                  </a:lnTo>
                  <a:lnTo>
                    <a:pt x="3490" y="2386"/>
                  </a:lnTo>
                  <a:lnTo>
                    <a:pt x="3456" y="2488"/>
                  </a:lnTo>
                  <a:lnTo>
                    <a:pt x="3418" y="2586"/>
                  </a:lnTo>
                  <a:lnTo>
                    <a:pt x="3374" y="2680"/>
                  </a:lnTo>
                  <a:lnTo>
                    <a:pt x="3324" y="2773"/>
                  </a:lnTo>
                  <a:lnTo>
                    <a:pt x="3270" y="2862"/>
                  </a:lnTo>
                  <a:lnTo>
                    <a:pt x="3211" y="2947"/>
                  </a:lnTo>
                  <a:lnTo>
                    <a:pt x="3147" y="3031"/>
                  </a:lnTo>
                  <a:lnTo>
                    <a:pt x="3078" y="3109"/>
                  </a:lnTo>
                  <a:lnTo>
                    <a:pt x="3006" y="3184"/>
                  </a:lnTo>
                  <a:lnTo>
                    <a:pt x="2930" y="3255"/>
                  </a:lnTo>
                  <a:lnTo>
                    <a:pt x="2849" y="3321"/>
                  </a:lnTo>
                  <a:lnTo>
                    <a:pt x="2764" y="3383"/>
                  </a:lnTo>
                  <a:lnTo>
                    <a:pt x="2675" y="3441"/>
                  </a:lnTo>
                  <a:lnTo>
                    <a:pt x="2584" y="3493"/>
                  </a:lnTo>
                  <a:lnTo>
                    <a:pt x="2488" y="3540"/>
                  </a:lnTo>
                  <a:lnTo>
                    <a:pt x="2390" y="3582"/>
                  </a:lnTo>
                  <a:lnTo>
                    <a:pt x="2289" y="3618"/>
                  </a:lnTo>
                  <a:lnTo>
                    <a:pt x="2184" y="3649"/>
                  </a:lnTo>
                  <a:lnTo>
                    <a:pt x="2077" y="3674"/>
                  </a:lnTo>
                  <a:lnTo>
                    <a:pt x="1973" y="3691"/>
                  </a:lnTo>
                  <a:lnTo>
                    <a:pt x="1870" y="3703"/>
                  </a:lnTo>
                  <a:lnTo>
                    <a:pt x="1766" y="3709"/>
                  </a:lnTo>
                  <a:lnTo>
                    <a:pt x="1664" y="3709"/>
                  </a:lnTo>
                  <a:lnTo>
                    <a:pt x="1561" y="3704"/>
                  </a:lnTo>
                  <a:lnTo>
                    <a:pt x="1460" y="3693"/>
                  </a:lnTo>
                  <a:lnTo>
                    <a:pt x="1361" y="3676"/>
                  </a:lnTo>
                  <a:lnTo>
                    <a:pt x="1263" y="3655"/>
                  </a:lnTo>
                  <a:lnTo>
                    <a:pt x="1166" y="3628"/>
                  </a:lnTo>
                  <a:lnTo>
                    <a:pt x="1070" y="3595"/>
                  </a:lnTo>
                  <a:lnTo>
                    <a:pt x="978" y="3558"/>
                  </a:lnTo>
                  <a:lnTo>
                    <a:pt x="886" y="3516"/>
                  </a:lnTo>
                  <a:lnTo>
                    <a:pt x="799" y="3469"/>
                  </a:lnTo>
                  <a:lnTo>
                    <a:pt x="713" y="3417"/>
                  </a:lnTo>
                  <a:lnTo>
                    <a:pt x="630" y="3361"/>
                  </a:lnTo>
                  <a:lnTo>
                    <a:pt x="550" y="3300"/>
                  </a:lnTo>
                  <a:lnTo>
                    <a:pt x="473" y="3236"/>
                  </a:lnTo>
                  <a:lnTo>
                    <a:pt x="400" y="3166"/>
                  </a:lnTo>
                  <a:lnTo>
                    <a:pt x="330" y="3093"/>
                  </a:lnTo>
                  <a:lnTo>
                    <a:pt x="265" y="3015"/>
                  </a:lnTo>
                  <a:lnTo>
                    <a:pt x="203" y="2934"/>
                  </a:lnTo>
                  <a:lnTo>
                    <a:pt x="145" y="2848"/>
                  </a:lnTo>
                  <a:lnTo>
                    <a:pt x="92" y="2759"/>
                  </a:lnTo>
                  <a:lnTo>
                    <a:pt x="44" y="2667"/>
                  </a:lnTo>
                  <a:lnTo>
                    <a:pt x="1" y="2570"/>
                  </a:lnTo>
                  <a:lnTo>
                    <a:pt x="51" y="2644"/>
                  </a:lnTo>
                  <a:lnTo>
                    <a:pt x="106" y="2715"/>
                  </a:lnTo>
                  <a:lnTo>
                    <a:pt x="164" y="2781"/>
                  </a:lnTo>
                  <a:lnTo>
                    <a:pt x="227" y="2842"/>
                  </a:lnTo>
                  <a:lnTo>
                    <a:pt x="294" y="2900"/>
                  </a:lnTo>
                  <a:lnTo>
                    <a:pt x="364" y="2953"/>
                  </a:lnTo>
                  <a:lnTo>
                    <a:pt x="437" y="3001"/>
                  </a:lnTo>
                  <a:lnTo>
                    <a:pt x="514" y="3044"/>
                  </a:lnTo>
                  <a:lnTo>
                    <a:pt x="594" y="3082"/>
                  </a:lnTo>
                  <a:lnTo>
                    <a:pt x="675" y="3116"/>
                  </a:lnTo>
                  <a:lnTo>
                    <a:pt x="759" y="3143"/>
                  </a:lnTo>
                  <a:lnTo>
                    <a:pt x="845" y="3166"/>
                  </a:lnTo>
                  <a:lnTo>
                    <a:pt x="933" y="3183"/>
                  </a:lnTo>
                  <a:lnTo>
                    <a:pt x="1022" y="3193"/>
                  </a:lnTo>
                  <a:lnTo>
                    <a:pt x="1111" y="3197"/>
                  </a:lnTo>
                  <a:lnTo>
                    <a:pt x="1200" y="3196"/>
                  </a:lnTo>
                  <a:lnTo>
                    <a:pt x="1287" y="3189"/>
                  </a:lnTo>
                  <a:lnTo>
                    <a:pt x="1374" y="3177"/>
                  </a:lnTo>
                  <a:lnTo>
                    <a:pt x="1460" y="3158"/>
                  </a:lnTo>
                  <a:lnTo>
                    <a:pt x="1544" y="3134"/>
                  </a:lnTo>
                  <a:lnTo>
                    <a:pt x="1628" y="3105"/>
                  </a:lnTo>
                  <a:lnTo>
                    <a:pt x="1708" y="3070"/>
                  </a:lnTo>
                  <a:lnTo>
                    <a:pt x="1786" y="3029"/>
                  </a:lnTo>
                  <a:lnTo>
                    <a:pt x="1862" y="2984"/>
                  </a:lnTo>
                  <a:lnTo>
                    <a:pt x="1935" y="2934"/>
                  </a:lnTo>
                  <a:lnTo>
                    <a:pt x="2006" y="2879"/>
                  </a:lnTo>
                  <a:lnTo>
                    <a:pt x="2475" y="1972"/>
                  </a:lnTo>
                  <a:lnTo>
                    <a:pt x="2479" y="1913"/>
                  </a:lnTo>
                  <a:lnTo>
                    <a:pt x="2480" y="1854"/>
                  </a:lnTo>
                  <a:lnTo>
                    <a:pt x="2477" y="1761"/>
                  </a:lnTo>
                  <a:lnTo>
                    <a:pt x="2468" y="1668"/>
                  </a:lnTo>
                  <a:lnTo>
                    <a:pt x="2451" y="1577"/>
                  </a:lnTo>
                  <a:lnTo>
                    <a:pt x="2430" y="1488"/>
                  </a:lnTo>
                  <a:lnTo>
                    <a:pt x="2403" y="1403"/>
                  </a:lnTo>
                  <a:lnTo>
                    <a:pt x="2369" y="1318"/>
                  </a:lnTo>
                  <a:lnTo>
                    <a:pt x="2331" y="1237"/>
                  </a:lnTo>
                  <a:lnTo>
                    <a:pt x="2287" y="1158"/>
                  </a:lnTo>
                  <a:lnTo>
                    <a:pt x="2237" y="1083"/>
                  </a:lnTo>
                  <a:lnTo>
                    <a:pt x="2183" y="1012"/>
                  </a:lnTo>
                  <a:lnTo>
                    <a:pt x="2124" y="943"/>
                  </a:lnTo>
                  <a:lnTo>
                    <a:pt x="2061" y="880"/>
                  </a:lnTo>
                  <a:lnTo>
                    <a:pt x="1994" y="820"/>
                  </a:lnTo>
                  <a:lnTo>
                    <a:pt x="1923" y="764"/>
                  </a:lnTo>
                  <a:lnTo>
                    <a:pt x="1847" y="714"/>
                  </a:lnTo>
                  <a:lnTo>
                    <a:pt x="1768" y="668"/>
                  </a:lnTo>
                  <a:lnTo>
                    <a:pt x="1685" y="627"/>
                  </a:lnTo>
                  <a:lnTo>
                    <a:pt x="1599" y="593"/>
                  </a:lnTo>
                  <a:lnTo>
                    <a:pt x="1509" y="563"/>
                  </a:lnTo>
                  <a:lnTo>
                    <a:pt x="1424" y="542"/>
                  </a:lnTo>
                  <a:lnTo>
                    <a:pt x="1337" y="526"/>
                  </a:lnTo>
                  <a:lnTo>
                    <a:pt x="1249" y="516"/>
                  </a:lnTo>
                  <a:lnTo>
                    <a:pt x="1162" y="511"/>
                  </a:lnTo>
                  <a:lnTo>
                    <a:pt x="1077" y="513"/>
                  </a:lnTo>
                  <a:lnTo>
                    <a:pt x="991" y="519"/>
                  </a:lnTo>
                  <a:lnTo>
                    <a:pt x="906" y="531"/>
                  </a:lnTo>
                  <a:lnTo>
                    <a:pt x="822" y="549"/>
                  </a:lnTo>
                  <a:lnTo>
                    <a:pt x="740" y="571"/>
                  </a:lnTo>
                  <a:lnTo>
                    <a:pt x="659" y="599"/>
                  </a:lnTo>
                  <a:lnTo>
                    <a:pt x="581" y="632"/>
                  </a:lnTo>
                  <a:lnTo>
                    <a:pt x="505" y="669"/>
                  </a:lnTo>
                  <a:lnTo>
                    <a:pt x="430" y="712"/>
                  </a:lnTo>
                  <a:lnTo>
                    <a:pt x="359" y="759"/>
                  </a:lnTo>
                  <a:lnTo>
                    <a:pt x="290" y="812"/>
                  </a:lnTo>
                  <a:lnTo>
                    <a:pt x="225" y="869"/>
                  </a:lnTo>
                  <a:lnTo>
                    <a:pt x="163" y="929"/>
                  </a:lnTo>
                  <a:lnTo>
                    <a:pt x="105" y="995"/>
                  </a:lnTo>
                  <a:lnTo>
                    <a:pt x="51" y="1065"/>
                  </a:lnTo>
                  <a:lnTo>
                    <a:pt x="1" y="1139"/>
                  </a:lnTo>
                  <a:lnTo>
                    <a:pt x="44" y="1042"/>
                  </a:lnTo>
                  <a:lnTo>
                    <a:pt x="92" y="950"/>
                  </a:lnTo>
                  <a:lnTo>
                    <a:pt x="145" y="861"/>
                  </a:lnTo>
                  <a:lnTo>
                    <a:pt x="203" y="775"/>
                  </a:lnTo>
                  <a:lnTo>
                    <a:pt x="265" y="694"/>
                  </a:lnTo>
                  <a:lnTo>
                    <a:pt x="330" y="616"/>
                  </a:lnTo>
                  <a:lnTo>
                    <a:pt x="400" y="543"/>
                  </a:lnTo>
                  <a:lnTo>
                    <a:pt x="473" y="473"/>
                  </a:lnTo>
                  <a:lnTo>
                    <a:pt x="550" y="409"/>
                  </a:lnTo>
                  <a:lnTo>
                    <a:pt x="630" y="348"/>
                  </a:lnTo>
                  <a:lnTo>
                    <a:pt x="713" y="292"/>
                  </a:lnTo>
                  <a:lnTo>
                    <a:pt x="799" y="240"/>
                  </a:lnTo>
                  <a:lnTo>
                    <a:pt x="886" y="193"/>
                  </a:lnTo>
                  <a:lnTo>
                    <a:pt x="978" y="151"/>
                  </a:lnTo>
                  <a:lnTo>
                    <a:pt x="1070" y="114"/>
                  </a:lnTo>
                  <a:lnTo>
                    <a:pt x="1166" y="81"/>
                  </a:lnTo>
                  <a:lnTo>
                    <a:pt x="1263" y="54"/>
                  </a:lnTo>
                  <a:lnTo>
                    <a:pt x="1361" y="33"/>
                  </a:lnTo>
                  <a:lnTo>
                    <a:pt x="1460" y="16"/>
                  </a:lnTo>
                  <a:lnTo>
                    <a:pt x="1561" y="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1CA36"/>
            </a:solidFill>
            <a:ln w="0">
              <a:solidFill>
                <a:srgbClr val="F1CA36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4" name="Freeform 7"/>
            <p:cNvSpPr/>
            <p:nvPr/>
          </p:nvSpPr>
          <p:spPr>
            <a:xfrm>
              <a:off x="3328" y="1050"/>
              <a:ext cx="179" cy="224"/>
            </a:xfrm>
            <a:custGeom>
              <a:avLst/>
              <a:gdLst>
                <a:gd name="T0" fmla="*/ 66 w 358"/>
                <a:gd name="T1" fmla="*/ 0 h 447"/>
                <a:gd name="T2" fmla="*/ 82 w 358"/>
                <a:gd name="T3" fmla="*/ 2 h 447"/>
                <a:gd name="T4" fmla="*/ 98 w 358"/>
                <a:gd name="T5" fmla="*/ 10 h 447"/>
                <a:gd name="T6" fmla="*/ 110 w 358"/>
                <a:gd name="T7" fmla="*/ 20 h 447"/>
                <a:gd name="T8" fmla="*/ 178 w 358"/>
                <a:gd name="T9" fmla="*/ 98 h 447"/>
                <a:gd name="T10" fmla="*/ 241 w 358"/>
                <a:gd name="T11" fmla="*/ 179 h 447"/>
                <a:gd name="T12" fmla="*/ 298 w 358"/>
                <a:gd name="T13" fmla="*/ 265 h 447"/>
                <a:gd name="T14" fmla="*/ 350 w 358"/>
                <a:gd name="T15" fmla="*/ 353 h 447"/>
                <a:gd name="T16" fmla="*/ 357 w 358"/>
                <a:gd name="T17" fmla="*/ 368 h 447"/>
                <a:gd name="T18" fmla="*/ 358 w 358"/>
                <a:gd name="T19" fmla="*/ 384 h 447"/>
                <a:gd name="T20" fmla="*/ 355 w 358"/>
                <a:gd name="T21" fmla="*/ 401 h 447"/>
                <a:gd name="T22" fmla="*/ 349 w 358"/>
                <a:gd name="T23" fmla="*/ 416 h 447"/>
                <a:gd name="T24" fmla="*/ 339 w 358"/>
                <a:gd name="T25" fmla="*/ 429 h 447"/>
                <a:gd name="T26" fmla="*/ 326 w 358"/>
                <a:gd name="T27" fmla="*/ 439 h 447"/>
                <a:gd name="T28" fmla="*/ 310 w 358"/>
                <a:gd name="T29" fmla="*/ 445 h 447"/>
                <a:gd name="T30" fmla="*/ 295 w 358"/>
                <a:gd name="T31" fmla="*/ 447 h 447"/>
                <a:gd name="T32" fmla="*/ 278 w 358"/>
                <a:gd name="T33" fmla="*/ 445 h 447"/>
                <a:gd name="T34" fmla="*/ 262 w 358"/>
                <a:gd name="T35" fmla="*/ 438 h 447"/>
                <a:gd name="T36" fmla="*/ 248 w 358"/>
                <a:gd name="T37" fmla="*/ 428 h 447"/>
                <a:gd name="T38" fmla="*/ 238 w 358"/>
                <a:gd name="T39" fmla="*/ 415 h 447"/>
                <a:gd name="T40" fmla="*/ 190 w 358"/>
                <a:gd name="T41" fmla="*/ 332 h 447"/>
                <a:gd name="T42" fmla="*/ 137 w 358"/>
                <a:gd name="T43" fmla="*/ 255 h 447"/>
                <a:gd name="T44" fmla="*/ 78 w 358"/>
                <a:gd name="T45" fmla="*/ 179 h 447"/>
                <a:gd name="T46" fmla="*/ 16 w 358"/>
                <a:gd name="T47" fmla="*/ 107 h 447"/>
                <a:gd name="T48" fmla="*/ 6 w 358"/>
                <a:gd name="T49" fmla="*/ 93 h 447"/>
                <a:gd name="T50" fmla="*/ 1 w 358"/>
                <a:gd name="T51" fmla="*/ 78 h 447"/>
                <a:gd name="T52" fmla="*/ 0 w 358"/>
                <a:gd name="T53" fmla="*/ 62 h 447"/>
                <a:gd name="T54" fmla="*/ 2 w 358"/>
                <a:gd name="T55" fmla="*/ 45 h 447"/>
                <a:gd name="T56" fmla="*/ 9 w 358"/>
                <a:gd name="T57" fmla="*/ 29 h 447"/>
                <a:gd name="T58" fmla="*/ 20 w 358"/>
                <a:gd name="T59" fmla="*/ 17 h 447"/>
                <a:gd name="T60" fmla="*/ 33 w 358"/>
                <a:gd name="T61" fmla="*/ 8 h 447"/>
                <a:gd name="T62" fmla="*/ 49 w 358"/>
                <a:gd name="T63" fmla="*/ 1 h 447"/>
                <a:gd name="T64" fmla="*/ 66 w 358"/>
                <a:gd name="T6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447">
                  <a:moveTo>
                    <a:pt x="66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110" y="20"/>
                  </a:lnTo>
                  <a:lnTo>
                    <a:pt x="178" y="98"/>
                  </a:lnTo>
                  <a:lnTo>
                    <a:pt x="241" y="179"/>
                  </a:lnTo>
                  <a:lnTo>
                    <a:pt x="298" y="265"/>
                  </a:lnTo>
                  <a:lnTo>
                    <a:pt x="350" y="353"/>
                  </a:lnTo>
                  <a:lnTo>
                    <a:pt x="357" y="368"/>
                  </a:lnTo>
                  <a:lnTo>
                    <a:pt x="358" y="384"/>
                  </a:lnTo>
                  <a:lnTo>
                    <a:pt x="355" y="401"/>
                  </a:lnTo>
                  <a:lnTo>
                    <a:pt x="349" y="416"/>
                  </a:lnTo>
                  <a:lnTo>
                    <a:pt x="339" y="429"/>
                  </a:lnTo>
                  <a:lnTo>
                    <a:pt x="326" y="439"/>
                  </a:lnTo>
                  <a:lnTo>
                    <a:pt x="310" y="445"/>
                  </a:lnTo>
                  <a:lnTo>
                    <a:pt x="295" y="447"/>
                  </a:lnTo>
                  <a:lnTo>
                    <a:pt x="278" y="445"/>
                  </a:lnTo>
                  <a:lnTo>
                    <a:pt x="262" y="438"/>
                  </a:lnTo>
                  <a:lnTo>
                    <a:pt x="248" y="428"/>
                  </a:lnTo>
                  <a:lnTo>
                    <a:pt x="238" y="415"/>
                  </a:lnTo>
                  <a:lnTo>
                    <a:pt x="190" y="332"/>
                  </a:lnTo>
                  <a:lnTo>
                    <a:pt x="137" y="255"/>
                  </a:lnTo>
                  <a:lnTo>
                    <a:pt x="78" y="179"/>
                  </a:lnTo>
                  <a:lnTo>
                    <a:pt x="16" y="107"/>
                  </a:lnTo>
                  <a:lnTo>
                    <a:pt x="6" y="93"/>
                  </a:lnTo>
                  <a:lnTo>
                    <a:pt x="1" y="7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9" y="29"/>
                  </a:lnTo>
                  <a:lnTo>
                    <a:pt x="20" y="17"/>
                  </a:lnTo>
                  <a:lnTo>
                    <a:pt x="33" y="8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5" name="Freeform 8"/>
            <p:cNvSpPr/>
            <p:nvPr/>
          </p:nvSpPr>
          <p:spPr>
            <a:xfrm>
              <a:off x="3158" y="911"/>
              <a:ext cx="128" cy="108"/>
            </a:xfrm>
            <a:custGeom>
              <a:avLst/>
              <a:gdLst>
                <a:gd name="T0" fmla="*/ 66 w 256"/>
                <a:gd name="T1" fmla="*/ 0 h 215"/>
                <a:gd name="T2" fmla="*/ 81 w 256"/>
                <a:gd name="T3" fmla="*/ 2 h 215"/>
                <a:gd name="T4" fmla="*/ 97 w 256"/>
                <a:gd name="T5" fmla="*/ 9 h 215"/>
                <a:gd name="T6" fmla="*/ 165 w 256"/>
                <a:gd name="T7" fmla="*/ 53 h 215"/>
                <a:gd name="T8" fmla="*/ 230 w 256"/>
                <a:gd name="T9" fmla="*/ 100 h 215"/>
                <a:gd name="T10" fmla="*/ 243 w 256"/>
                <a:gd name="T11" fmla="*/ 111 h 215"/>
                <a:gd name="T12" fmla="*/ 250 w 256"/>
                <a:gd name="T13" fmla="*/ 125 h 215"/>
                <a:gd name="T14" fmla="*/ 255 w 256"/>
                <a:gd name="T15" fmla="*/ 139 h 215"/>
                <a:gd name="T16" fmla="*/ 256 w 256"/>
                <a:gd name="T17" fmla="*/ 155 h 215"/>
                <a:gd name="T18" fmla="*/ 253 w 256"/>
                <a:gd name="T19" fmla="*/ 171 h 215"/>
                <a:gd name="T20" fmla="*/ 246 w 256"/>
                <a:gd name="T21" fmla="*/ 186 h 215"/>
                <a:gd name="T22" fmla="*/ 236 w 256"/>
                <a:gd name="T23" fmla="*/ 198 h 215"/>
                <a:gd name="T24" fmla="*/ 223 w 256"/>
                <a:gd name="T25" fmla="*/ 207 h 215"/>
                <a:gd name="T26" fmla="*/ 208 w 256"/>
                <a:gd name="T27" fmla="*/ 213 h 215"/>
                <a:gd name="T28" fmla="*/ 192 w 256"/>
                <a:gd name="T29" fmla="*/ 215 h 215"/>
                <a:gd name="T30" fmla="*/ 192 w 256"/>
                <a:gd name="T31" fmla="*/ 215 h 215"/>
                <a:gd name="T32" fmla="*/ 178 w 256"/>
                <a:gd name="T33" fmla="*/ 213 h 215"/>
                <a:gd name="T34" fmla="*/ 166 w 256"/>
                <a:gd name="T35" fmla="*/ 209 h 215"/>
                <a:gd name="T36" fmla="*/ 154 w 256"/>
                <a:gd name="T37" fmla="*/ 201 h 215"/>
                <a:gd name="T38" fmla="*/ 93 w 256"/>
                <a:gd name="T39" fmla="*/ 159 h 215"/>
                <a:gd name="T40" fmla="*/ 31 w 256"/>
                <a:gd name="T41" fmla="*/ 118 h 215"/>
                <a:gd name="T42" fmla="*/ 17 w 256"/>
                <a:gd name="T43" fmla="*/ 108 h 215"/>
                <a:gd name="T44" fmla="*/ 8 w 256"/>
                <a:gd name="T45" fmla="*/ 94 h 215"/>
                <a:gd name="T46" fmla="*/ 1 w 256"/>
                <a:gd name="T47" fmla="*/ 79 h 215"/>
                <a:gd name="T48" fmla="*/ 0 w 256"/>
                <a:gd name="T49" fmla="*/ 63 h 215"/>
                <a:gd name="T50" fmla="*/ 3 w 256"/>
                <a:gd name="T51" fmla="*/ 46 h 215"/>
                <a:gd name="T52" fmla="*/ 9 w 256"/>
                <a:gd name="T53" fmla="*/ 30 h 215"/>
                <a:gd name="T54" fmla="*/ 21 w 256"/>
                <a:gd name="T55" fmla="*/ 17 h 215"/>
                <a:gd name="T56" fmla="*/ 34 w 256"/>
                <a:gd name="T57" fmla="*/ 8 h 215"/>
                <a:gd name="T58" fmla="*/ 49 w 256"/>
                <a:gd name="T59" fmla="*/ 2 h 215"/>
                <a:gd name="T60" fmla="*/ 66 w 2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15">
                  <a:moveTo>
                    <a:pt x="66" y="0"/>
                  </a:moveTo>
                  <a:lnTo>
                    <a:pt x="81" y="2"/>
                  </a:lnTo>
                  <a:lnTo>
                    <a:pt x="97" y="9"/>
                  </a:lnTo>
                  <a:lnTo>
                    <a:pt x="165" y="53"/>
                  </a:lnTo>
                  <a:lnTo>
                    <a:pt x="230" y="100"/>
                  </a:lnTo>
                  <a:lnTo>
                    <a:pt x="243" y="111"/>
                  </a:lnTo>
                  <a:lnTo>
                    <a:pt x="250" y="125"/>
                  </a:lnTo>
                  <a:lnTo>
                    <a:pt x="255" y="139"/>
                  </a:lnTo>
                  <a:lnTo>
                    <a:pt x="256" y="155"/>
                  </a:lnTo>
                  <a:lnTo>
                    <a:pt x="253" y="171"/>
                  </a:lnTo>
                  <a:lnTo>
                    <a:pt x="246" y="186"/>
                  </a:lnTo>
                  <a:lnTo>
                    <a:pt x="236" y="198"/>
                  </a:lnTo>
                  <a:lnTo>
                    <a:pt x="223" y="207"/>
                  </a:lnTo>
                  <a:lnTo>
                    <a:pt x="208" y="213"/>
                  </a:lnTo>
                  <a:lnTo>
                    <a:pt x="192" y="215"/>
                  </a:lnTo>
                  <a:lnTo>
                    <a:pt x="192" y="215"/>
                  </a:lnTo>
                  <a:lnTo>
                    <a:pt x="178" y="213"/>
                  </a:lnTo>
                  <a:lnTo>
                    <a:pt x="166" y="209"/>
                  </a:lnTo>
                  <a:lnTo>
                    <a:pt x="154" y="201"/>
                  </a:lnTo>
                  <a:lnTo>
                    <a:pt x="93" y="159"/>
                  </a:lnTo>
                  <a:lnTo>
                    <a:pt x="31" y="118"/>
                  </a:lnTo>
                  <a:lnTo>
                    <a:pt x="17" y="108"/>
                  </a:lnTo>
                  <a:lnTo>
                    <a:pt x="8" y="94"/>
                  </a:lnTo>
                  <a:lnTo>
                    <a:pt x="1" y="79"/>
                  </a:lnTo>
                  <a:lnTo>
                    <a:pt x="0" y="63"/>
                  </a:lnTo>
                  <a:lnTo>
                    <a:pt x="3" y="46"/>
                  </a:lnTo>
                  <a:lnTo>
                    <a:pt x="9" y="30"/>
                  </a:lnTo>
                  <a:lnTo>
                    <a:pt x="21" y="17"/>
                  </a:lnTo>
                  <a:lnTo>
                    <a:pt x="34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6" name="Freeform 9"/>
            <p:cNvSpPr/>
            <p:nvPr/>
          </p:nvSpPr>
          <p:spPr>
            <a:xfrm>
              <a:off x="2742" y="795"/>
              <a:ext cx="351" cy="117"/>
            </a:xfrm>
            <a:custGeom>
              <a:avLst/>
              <a:gdLst>
                <a:gd name="T0" fmla="*/ 63 w 703"/>
                <a:gd name="T1" fmla="*/ 0 h 235"/>
                <a:gd name="T2" fmla="*/ 166 w 703"/>
                <a:gd name="T3" fmla="*/ 3 h 235"/>
                <a:gd name="T4" fmla="*/ 267 w 703"/>
                <a:gd name="T5" fmla="*/ 13 h 235"/>
                <a:gd name="T6" fmla="*/ 368 w 703"/>
                <a:gd name="T7" fmla="*/ 27 h 235"/>
                <a:gd name="T8" fmla="*/ 467 w 703"/>
                <a:gd name="T9" fmla="*/ 50 h 235"/>
                <a:gd name="T10" fmla="*/ 565 w 703"/>
                <a:gd name="T11" fmla="*/ 77 h 235"/>
                <a:gd name="T12" fmla="*/ 662 w 703"/>
                <a:gd name="T13" fmla="*/ 112 h 235"/>
                <a:gd name="T14" fmla="*/ 678 w 703"/>
                <a:gd name="T15" fmla="*/ 120 h 235"/>
                <a:gd name="T16" fmla="*/ 691 w 703"/>
                <a:gd name="T17" fmla="*/ 132 h 235"/>
                <a:gd name="T18" fmla="*/ 698 w 703"/>
                <a:gd name="T19" fmla="*/ 148 h 235"/>
                <a:gd name="T20" fmla="*/ 703 w 703"/>
                <a:gd name="T21" fmla="*/ 165 h 235"/>
                <a:gd name="T22" fmla="*/ 702 w 703"/>
                <a:gd name="T23" fmla="*/ 183 h 235"/>
                <a:gd name="T24" fmla="*/ 696 w 703"/>
                <a:gd name="T25" fmla="*/ 200 h 235"/>
                <a:gd name="T26" fmla="*/ 686 w 703"/>
                <a:gd name="T27" fmla="*/ 214 h 235"/>
                <a:gd name="T28" fmla="*/ 674 w 703"/>
                <a:gd name="T29" fmla="*/ 226 h 235"/>
                <a:gd name="T30" fmla="*/ 657 w 703"/>
                <a:gd name="T31" fmla="*/ 233 h 235"/>
                <a:gd name="T32" fmla="*/ 640 w 703"/>
                <a:gd name="T33" fmla="*/ 235 h 235"/>
                <a:gd name="T34" fmla="*/ 640 w 703"/>
                <a:gd name="T35" fmla="*/ 235 h 235"/>
                <a:gd name="T36" fmla="*/ 627 w 703"/>
                <a:gd name="T37" fmla="*/ 234 h 235"/>
                <a:gd name="T38" fmla="*/ 616 w 703"/>
                <a:gd name="T39" fmla="*/ 231 h 235"/>
                <a:gd name="T40" fmla="*/ 527 w 703"/>
                <a:gd name="T41" fmla="*/ 200 h 235"/>
                <a:gd name="T42" fmla="*/ 437 w 703"/>
                <a:gd name="T43" fmla="*/ 174 h 235"/>
                <a:gd name="T44" fmla="*/ 345 w 703"/>
                <a:gd name="T45" fmla="*/ 154 h 235"/>
                <a:gd name="T46" fmla="*/ 251 w 703"/>
                <a:gd name="T47" fmla="*/ 139 h 235"/>
                <a:gd name="T48" fmla="*/ 158 w 703"/>
                <a:gd name="T49" fmla="*/ 131 h 235"/>
                <a:gd name="T50" fmla="*/ 63 w 703"/>
                <a:gd name="T51" fmla="*/ 128 h 235"/>
                <a:gd name="T52" fmla="*/ 44 w 703"/>
                <a:gd name="T53" fmla="*/ 124 h 235"/>
                <a:gd name="T54" fmla="*/ 26 w 703"/>
                <a:gd name="T55" fmla="*/ 115 h 235"/>
                <a:gd name="T56" fmla="*/ 12 w 703"/>
                <a:gd name="T57" fmla="*/ 102 h 235"/>
                <a:gd name="T58" fmla="*/ 3 w 703"/>
                <a:gd name="T59" fmla="*/ 84 h 235"/>
                <a:gd name="T60" fmla="*/ 0 w 703"/>
                <a:gd name="T61" fmla="*/ 64 h 235"/>
                <a:gd name="T62" fmla="*/ 3 w 703"/>
                <a:gd name="T63" fmla="*/ 43 h 235"/>
                <a:gd name="T64" fmla="*/ 12 w 703"/>
                <a:gd name="T65" fmla="*/ 26 h 235"/>
                <a:gd name="T66" fmla="*/ 26 w 703"/>
                <a:gd name="T67" fmla="*/ 13 h 235"/>
                <a:gd name="T68" fmla="*/ 44 w 703"/>
                <a:gd name="T69" fmla="*/ 4 h 235"/>
                <a:gd name="T70" fmla="*/ 63 w 703"/>
                <a:gd name="T7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3" h="235">
                  <a:moveTo>
                    <a:pt x="63" y="0"/>
                  </a:moveTo>
                  <a:lnTo>
                    <a:pt x="166" y="3"/>
                  </a:lnTo>
                  <a:lnTo>
                    <a:pt x="267" y="13"/>
                  </a:lnTo>
                  <a:lnTo>
                    <a:pt x="368" y="27"/>
                  </a:lnTo>
                  <a:lnTo>
                    <a:pt x="467" y="50"/>
                  </a:lnTo>
                  <a:lnTo>
                    <a:pt x="565" y="77"/>
                  </a:lnTo>
                  <a:lnTo>
                    <a:pt x="662" y="112"/>
                  </a:lnTo>
                  <a:lnTo>
                    <a:pt x="678" y="120"/>
                  </a:lnTo>
                  <a:lnTo>
                    <a:pt x="691" y="132"/>
                  </a:lnTo>
                  <a:lnTo>
                    <a:pt x="698" y="148"/>
                  </a:lnTo>
                  <a:lnTo>
                    <a:pt x="703" y="165"/>
                  </a:lnTo>
                  <a:lnTo>
                    <a:pt x="702" y="183"/>
                  </a:lnTo>
                  <a:lnTo>
                    <a:pt x="696" y="200"/>
                  </a:lnTo>
                  <a:lnTo>
                    <a:pt x="686" y="214"/>
                  </a:lnTo>
                  <a:lnTo>
                    <a:pt x="674" y="226"/>
                  </a:lnTo>
                  <a:lnTo>
                    <a:pt x="657" y="233"/>
                  </a:lnTo>
                  <a:lnTo>
                    <a:pt x="640" y="235"/>
                  </a:lnTo>
                  <a:lnTo>
                    <a:pt x="640" y="235"/>
                  </a:lnTo>
                  <a:lnTo>
                    <a:pt x="627" y="234"/>
                  </a:lnTo>
                  <a:lnTo>
                    <a:pt x="616" y="231"/>
                  </a:lnTo>
                  <a:lnTo>
                    <a:pt x="527" y="200"/>
                  </a:lnTo>
                  <a:lnTo>
                    <a:pt x="437" y="174"/>
                  </a:lnTo>
                  <a:lnTo>
                    <a:pt x="345" y="154"/>
                  </a:lnTo>
                  <a:lnTo>
                    <a:pt x="251" y="139"/>
                  </a:lnTo>
                  <a:lnTo>
                    <a:pt x="158" y="131"/>
                  </a:lnTo>
                  <a:lnTo>
                    <a:pt x="63" y="128"/>
                  </a:lnTo>
                  <a:lnTo>
                    <a:pt x="44" y="124"/>
                  </a:lnTo>
                  <a:lnTo>
                    <a:pt x="26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7" name="Freeform 10"/>
            <p:cNvSpPr/>
            <p:nvPr/>
          </p:nvSpPr>
          <p:spPr>
            <a:xfrm>
              <a:off x="2422" y="1563"/>
              <a:ext cx="896" cy="575"/>
            </a:xfrm>
            <a:custGeom>
              <a:avLst/>
              <a:gdLst>
                <a:gd name="T0" fmla="*/ 1165 w 1791"/>
                <a:gd name="T1" fmla="*/ 5 h 1152"/>
                <a:gd name="T2" fmla="*/ 1258 w 1791"/>
                <a:gd name="T3" fmla="*/ 30 h 1152"/>
                <a:gd name="T4" fmla="*/ 1342 w 1791"/>
                <a:gd name="T5" fmla="*/ 79 h 1152"/>
                <a:gd name="T6" fmla="*/ 1408 w 1791"/>
                <a:gd name="T7" fmla="*/ 144 h 1152"/>
                <a:gd name="T8" fmla="*/ 1454 w 1791"/>
                <a:gd name="T9" fmla="*/ 216 h 1152"/>
                <a:gd name="T10" fmla="*/ 1483 w 1791"/>
                <a:gd name="T11" fmla="*/ 298 h 1152"/>
                <a:gd name="T12" fmla="*/ 1493 w 1791"/>
                <a:gd name="T13" fmla="*/ 383 h 1152"/>
                <a:gd name="T14" fmla="*/ 1538 w 1791"/>
                <a:gd name="T15" fmla="*/ 459 h 1152"/>
                <a:gd name="T16" fmla="*/ 1621 w 1791"/>
                <a:gd name="T17" fmla="*/ 495 h 1152"/>
                <a:gd name="T18" fmla="*/ 1691 w 1791"/>
                <a:gd name="T19" fmla="*/ 551 h 1152"/>
                <a:gd name="T20" fmla="*/ 1744 w 1791"/>
                <a:gd name="T21" fmla="*/ 622 h 1152"/>
                <a:gd name="T22" fmla="*/ 1779 w 1791"/>
                <a:gd name="T23" fmla="*/ 705 h 1152"/>
                <a:gd name="T24" fmla="*/ 1791 w 1791"/>
                <a:gd name="T25" fmla="*/ 797 h 1152"/>
                <a:gd name="T26" fmla="*/ 1779 w 1791"/>
                <a:gd name="T27" fmla="*/ 888 h 1152"/>
                <a:gd name="T28" fmla="*/ 1744 w 1791"/>
                <a:gd name="T29" fmla="*/ 971 h 1152"/>
                <a:gd name="T30" fmla="*/ 1691 w 1791"/>
                <a:gd name="T31" fmla="*/ 1042 h 1152"/>
                <a:gd name="T32" fmla="*/ 1621 w 1791"/>
                <a:gd name="T33" fmla="*/ 1099 h 1152"/>
                <a:gd name="T34" fmla="*/ 1538 w 1791"/>
                <a:gd name="T35" fmla="*/ 1136 h 1152"/>
                <a:gd name="T36" fmla="*/ 1462 w 1791"/>
                <a:gd name="T37" fmla="*/ 1149 h 1152"/>
                <a:gd name="T38" fmla="*/ 358 w 1791"/>
                <a:gd name="T39" fmla="*/ 1152 h 1152"/>
                <a:gd name="T40" fmla="*/ 299 w 1791"/>
                <a:gd name="T41" fmla="*/ 1146 h 1152"/>
                <a:gd name="T42" fmla="*/ 210 w 1791"/>
                <a:gd name="T43" fmla="*/ 1119 h 1152"/>
                <a:gd name="T44" fmla="*/ 133 w 1791"/>
                <a:gd name="T45" fmla="*/ 1073 h 1152"/>
                <a:gd name="T46" fmla="*/ 71 w 1791"/>
                <a:gd name="T47" fmla="*/ 1008 h 1152"/>
                <a:gd name="T48" fmla="*/ 27 w 1791"/>
                <a:gd name="T49" fmla="*/ 931 h 1152"/>
                <a:gd name="T50" fmla="*/ 4 w 1791"/>
                <a:gd name="T51" fmla="*/ 844 h 1152"/>
                <a:gd name="T52" fmla="*/ 4 w 1791"/>
                <a:gd name="T53" fmla="*/ 750 h 1152"/>
                <a:gd name="T54" fmla="*/ 27 w 1791"/>
                <a:gd name="T55" fmla="*/ 661 h 1152"/>
                <a:gd name="T56" fmla="*/ 73 w 1791"/>
                <a:gd name="T57" fmla="*/ 581 h 1152"/>
                <a:gd name="T58" fmla="*/ 139 w 1791"/>
                <a:gd name="T59" fmla="*/ 516 h 1152"/>
                <a:gd name="T60" fmla="*/ 216 w 1791"/>
                <a:gd name="T61" fmla="*/ 471 h 1152"/>
                <a:gd name="T62" fmla="*/ 303 w 1791"/>
                <a:gd name="T63" fmla="*/ 447 h 1152"/>
                <a:gd name="T64" fmla="*/ 330 w 1791"/>
                <a:gd name="T65" fmla="*/ 357 h 1152"/>
                <a:gd name="T66" fmla="*/ 378 w 1791"/>
                <a:gd name="T67" fmla="*/ 281 h 1152"/>
                <a:gd name="T68" fmla="*/ 442 w 1791"/>
                <a:gd name="T69" fmla="*/ 218 h 1152"/>
                <a:gd name="T70" fmla="*/ 521 w 1791"/>
                <a:gd name="T71" fmla="*/ 174 h 1152"/>
                <a:gd name="T72" fmla="*/ 610 w 1791"/>
                <a:gd name="T73" fmla="*/ 150 h 1152"/>
                <a:gd name="T74" fmla="*/ 700 w 1791"/>
                <a:gd name="T75" fmla="*/ 150 h 1152"/>
                <a:gd name="T76" fmla="*/ 782 w 1791"/>
                <a:gd name="T77" fmla="*/ 169 h 1152"/>
                <a:gd name="T78" fmla="*/ 847 w 1791"/>
                <a:gd name="T79" fmla="*/ 97 h 1152"/>
                <a:gd name="T80" fmla="*/ 927 w 1791"/>
                <a:gd name="T81" fmla="*/ 42 h 1152"/>
                <a:gd name="T82" fmla="*/ 1018 w 1791"/>
                <a:gd name="T83" fmla="*/ 9 h 1152"/>
                <a:gd name="T84" fmla="*/ 1117 w 1791"/>
                <a:gd name="T8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91" h="1152">
                  <a:moveTo>
                    <a:pt x="1117" y="0"/>
                  </a:moveTo>
                  <a:lnTo>
                    <a:pt x="1165" y="5"/>
                  </a:lnTo>
                  <a:lnTo>
                    <a:pt x="1212" y="15"/>
                  </a:lnTo>
                  <a:lnTo>
                    <a:pt x="1258" y="30"/>
                  </a:lnTo>
                  <a:lnTo>
                    <a:pt x="1301" y="52"/>
                  </a:lnTo>
                  <a:lnTo>
                    <a:pt x="1342" y="79"/>
                  </a:lnTo>
                  <a:lnTo>
                    <a:pt x="1379" y="112"/>
                  </a:lnTo>
                  <a:lnTo>
                    <a:pt x="1408" y="144"/>
                  </a:lnTo>
                  <a:lnTo>
                    <a:pt x="1433" y="179"/>
                  </a:lnTo>
                  <a:lnTo>
                    <a:pt x="1454" y="216"/>
                  </a:lnTo>
                  <a:lnTo>
                    <a:pt x="1470" y="256"/>
                  </a:lnTo>
                  <a:lnTo>
                    <a:pt x="1483" y="298"/>
                  </a:lnTo>
                  <a:lnTo>
                    <a:pt x="1490" y="340"/>
                  </a:lnTo>
                  <a:lnTo>
                    <a:pt x="1493" y="383"/>
                  </a:lnTo>
                  <a:lnTo>
                    <a:pt x="1493" y="447"/>
                  </a:lnTo>
                  <a:lnTo>
                    <a:pt x="1538" y="459"/>
                  </a:lnTo>
                  <a:lnTo>
                    <a:pt x="1581" y="474"/>
                  </a:lnTo>
                  <a:lnTo>
                    <a:pt x="1621" y="495"/>
                  </a:lnTo>
                  <a:lnTo>
                    <a:pt x="1658" y="521"/>
                  </a:lnTo>
                  <a:lnTo>
                    <a:pt x="1691" y="551"/>
                  </a:lnTo>
                  <a:lnTo>
                    <a:pt x="1720" y="585"/>
                  </a:lnTo>
                  <a:lnTo>
                    <a:pt x="1744" y="622"/>
                  </a:lnTo>
                  <a:lnTo>
                    <a:pt x="1764" y="663"/>
                  </a:lnTo>
                  <a:lnTo>
                    <a:pt x="1779" y="705"/>
                  </a:lnTo>
                  <a:lnTo>
                    <a:pt x="1788" y="750"/>
                  </a:lnTo>
                  <a:lnTo>
                    <a:pt x="1791" y="797"/>
                  </a:lnTo>
                  <a:lnTo>
                    <a:pt x="1788" y="844"/>
                  </a:lnTo>
                  <a:lnTo>
                    <a:pt x="1779" y="888"/>
                  </a:lnTo>
                  <a:lnTo>
                    <a:pt x="1764" y="931"/>
                  </a:lnTo>
                  <a:lnTo>
                    <a:pt x="1744" y="971"/>
                  </a:lnTo>
                  <a:lnTo>
                    <a:pt x="1719" y="1008"/>
                  </a:lnTo>
                  <a:lnTo>
                    <a:pt x="1691" y="1042"/>
                  </a:lnTo>
                  <a:lnTo>
                    <a:pt x="1657" y="1073"/>
                  </a:lnTo>
                  <a:lnTo>
                    <a:pt x="1621" y="1099"/>
                  </a:lnTo>
                  <a:lnTo>
                    <a:pt x="1581" y="1119"/>
                  </a:lnTo>
                  <a:lnTo>
                    <a:pt x="1538" y="1136"/>
                  </a:lnTo>
                  <a:lnTo>
                    <a:pt x="1493" y="1146"/>
                  </a:lnTo>
                  <a:lnTo>
                    <a:pt x="1462" y="1149"/>
                  </a:lnTo>
                  <a:lnTo>
                    <a:pt x="1433" y="1152"/>
                  </a:lnTo>
                  <a:lnTo>
                    <a:pt x="358" y="1152"/>
                  </a:lnTo>
                  <a:lnTo>
                    <a:pt x="328" y="1149"/>
                  </a:lnTo>
                  <a:lnTo>
                    <a:pt x="299" y="1146"/>
                  </a:lnTo>
                  <a:lnTo>
                    <a:pt x="253" y="1136"/>
                  </a:lnTo>
                  <a:lnTo>
                    <a:pt x="210" y="1119"/>
                  </a:lnTo>
                  <a:lnTo>
                    <a:pt x="170" y="1099"/>
                  </a:lnTo>
                  <a:lnTo>
                    <a:pt x="133" y="1073"/>
                  </a:lnTo>
                  <a:lnTo>
                    <a:pt x="100" y="1042"/>
                  </a:lnTo>
                  <a:lnTo>
                    <a:pt x="71" y="1008"/>
                  </a:lnTo>
                  <a:lnTo>
                    <a:pt x="46" y="971"/>
                  </a:lnTo>
                  <a:lnTo>
                    <a:pt x="27" y="931"/>
                  </a:lnTo>
                  <a:lnTo>
                    <a:pt x="13" y="888"/>
                  </a:lnTo>
                  <a:lnTo>
                    <a:pt x="4" y="844"/>
                  </a:lnTo>
                  <a:lnTo>
                    <a:pt x="0" y="797"/>
                  </a:lnTo>
                  <a:lnTo>
                    <a:pt x="4" y="750"/>
                  </a:lnTo>
                  <a:lnTo>
                    <a:pt x="13" y="704"/>
                  </a:lnTo>
                  <a:lnTo>
                    <a:pt x="27" y="661"/>
                  </a:lnTo>
                  <a:lnTo>
                    <a:pt x="47" y="620"/>
                  </a:lnTo>
                  <a:lnTo>
                    <a:pt x="73" y="581"/>
                  </a:lnTo>
                  <a:lnTo>
                    <a:pt x="105" y="547"/>
                  </a:lnTo>
                  <a:lnTo>
                    <a:pt x="139" y="516"/>
                  </a:lnTo>
                  <a:lnTo>
                    <a:pt x="177" y="491"/>
                  </a:lnTo>
                  <a:lnTo>
                    <a:pt x="216" y="471"/>
                  </a:lnTo>
                  <a:lnTo>
                    <a:pt x="259" y="456"/>
                  </a:lnTo>
                  <a:lnTo>
                    <a:pt x="303" y="447"/>
                  </a:lnTo>
                  <a:lnTo>
                    <a:pt x="313" y="401"/>
                  </a:lnTo>
                  <a:lnTo>
                    <a:pt x="330" y="357"/>
                  </a:lnTo>
                  <a:lnTo>
                    <a:pt x="352" y="317"/>
                  </a:lnTo>
                  <a:lnTo>
                    <a:pt x="378" y="281"/>
                  </a:lnTo>
                  <a:lnTo>
                    <a:pt x="408" y="247"/>
                  </a:lnTo>
                  <a:lnTo>
                    <a:pt x="442" y="218"/>
                  </a:lnTo>
                  <a:lnTo>
                    <a:pt x="480" y="193"/>
                  </a:lnTo>
                  <a:lnTo>
                    <a:pt x="521" y="174"/>
                  </a:lnTo>
                  <a:lnTo>
                    <a:pt x="565" y="159"/>
                  </a:lnTo>
                  <a:lnTo>
                    <a:pt x="610" y="150"/>
                  </a:lnTo>
                  <a:lnTo>
                    <a:pt x="657" y="148"/>
                  </a:lnTo>
                  <a:lnTo>
                    <a:pt x="700" y="150"/>
                  </a:lnTo>
                  <a:lnTo>
                    <a:pt x="741" y="157"/>
                  </a:lnTo>
                  <a:lnTo>
                    <a:pt x="782" y="169"/>
                  </a:lnTo>
                  <a:lnTo>
                    <a:pt x="812" y="131"/>
                  </a:lnTo>
                  <a:lnTo>
                    <a:pt x="847" y="97"/>
                  </a:lnTo>
                  <a:lnTo>
                    <a:pt x="886" y="67"/>
                  </a:lnTo>
                  <a:lnTo>
                    <a:pt x="927" y="42"/>
                  </a:lnTo>
                  <a:lnTo>
                    <a:pt x="971" y="23"/>
                  </a:lnTo>
                  <a:lnTo>
                    <a:pt x="1018" y="9"/>
                  </a:lnTo>
                  <a:lnTo>
                    <a:pt x="1067" y="1"/>
                  </a:lnTo>
                  <a:lnTo>
                    <a:pt x="1117" y="0"/>
                  </a:lnTo>
                  <a:close/>
                </a:path>
              </a:pathLst>
            </a:custGeom>
            <a:solidFill>
              <a:srgbClr val="E0E8E8"/>
            </a:solidFill>
            <a:ln w="0">
              <a:solidFill>
                <a:srgbClr val="E0E8E8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656651" y="1159015"/>
            <a:ext cx="9240647" cy="41734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en-US" altLang="ko-KR" sz="3600" dirty="0" smtClean="0">
                <a:latin typeface="맑은 고딕 Semilight"/>
                <a:ea typeface="맑은 고딕 Semilight"/>
                <a:cs typeface="맑은 고딕 Semilight"/>
              </a:rPr>
              <a:t>                     </a:t>
            </a: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글쓰기치료의 효</a:t>
            </a:r>
            <a:r>
              <a:rPr lang="ko-KR" altLang="en-US" sz="36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능</a:t>
            </a:r>
            <a:endParaRPr lang="en-US" altLang="ko-KR" sz="3600" dirty="0" smtClean="0">
              <a:solidFill>
                <a:srgbClr val="0070C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>
              <a:lnSpc>
                <a:spcPct val="130000"/>
              </a:lnSpc>
              <a:defRPr/>
            </a:pPr>
            <a:endParaRPr lang="en-US" altLang="ko-KR" sz="2400" dirty="0" smtClean="0">
              <a:solidFill>
                <a:srgbClr val="0070C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인간은 스스로에게 상처가 되는 말들을 알고 있으면서도 </a:t>
            </a:r>
            <a:r>
              <a:rPr lang="ko-KR" altLang="en-US" sz="2400" dirty="0" err="1" smtClean="0">
                <a:latin typeface="맑은 고딕 Semilight"/>
                <a:ea typeface="맑은 고딕 Semilight"/>
                <a:cs typeface="맑은 고딕 Semilight"/>
              </a:rPr>
              <a:t>언어화하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지 않는 경향이 있다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.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대부분의 사람들은 의식적으로든 </a:t>
            </a:r>
            <a:r>
              <a:rPr lang="ko-KR" altLang="en-US" sz="2400" dirty="0" err="1" smtClean="0">
                <a:latin typeface="맑은 고딕 Semilight"/>
                <a:ea typeface="맑은 고딕 Semilight"/>
                <a:cs typeface="맑은 고딕 Semilight"/>
              </a:rPr>
              <a:t>무의식적으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로든 자신에게 상처가 되는 말이 무엇인지 알고 있다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.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그러나 이러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한 말들은 내면의 상처나 콤플렉스 속에 깊이 숨겨져 </a:t>
            </a:r>
            <a:r>
              <a:rPr lang="ko-KR" altLang="en-US" sz="2400" dirty="0">
                <a:latin typeface="맑은 고딕 Semilight"/>
                <a:ea typeface="맑은 고딕 Semilight"/>
                <a:cs typeface="맑은 고딕 Semilight"/>
              </a:rPr>
              <a:t>있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어서 어느 순간 거기에 작은 돌이 던져지면 자신도 모르게 과민 반응이나 격한 감정으로 대처하게 된다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051810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>
          <a:xfrm>
            <a:off x="10998019" y="6496981"/>
            <a:ext cx="298996" cy="347303"/>
            <a:chOff x="2073" y="111"/>
            <a:chExt cx="3528" cy="4098"/>
          </a:xfrm>
        </p:grpSpPr>
        <p:sp>
          <p:nvSpPr>
            <p:cNvPr id="6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7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0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1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2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3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4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1499434" y="6021112"/>
            <a:ext cx="475314" cy="836887"/>
            <a:chOff x="3998440" y="1474834"/>
            <a:chExt cx="2262188" cy="3983038"/>
          </a:xfrm>
        </p:grpSpPr>
        <p:sp>
          <p:nvSpPr>
            <p:cNvPr id="18" name="직사각형 17"/>
            <p:cNvSpPr/>
            <p:nvPr/>
          </p:nvSpPr>
          <p:spPr>
            <a:xfrm>
              <a:off x="4358355" y="1887157"/>
              <a:ext cx="683664" cy="642398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204388" y="1887157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204388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358354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35835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23002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>
            <a:xfrm>
              <a:off x="3998440" y="1474834"/>
              <a:ext cx="2262188" cy="3983038"/>
            </a:xfrm>
            <a:custGeom>
              <a:avLst/>
              <a:gdLst>
                <a:gd name="T0" fmla="*/ 1624 w 2850"/>
                <a:gd name="T1" fmla="*/ 2709 h 5017"/>
                <a:gd name="T2" fmla="*/ 1624 w 2850"/>
                <a:gd name="T3" fmla="*/ 3367 h 5017"/>
                <a:gd name="T4" fmla="*/ 2284 w 2850"/>
                <a:gd name="T5" fmla="*/ 3367 h 5017"/>
                <a:gd name="T6" fmla="*/ 2284 w 2850"/>
                <a:gd name="T7" fmla="*/ 2709 h 5017"/>
                <a:gd name="T8" fmla="*/ 1624 w 2850"/>
                <a:gd name="T9" fmla="*/ 2709 h 5017"/>
                <a:gd name="T10" fmla="*/ 568 w 2850"/>
                <a:gd name="T11" fmla="*/ 2709 h 5017"/>
                <a:gd name="T12" fmla="*/ 568 w 2850"/>
                <a:gd name="T13" fmla="*/ 3367 h 5017"/>
                <a:gd name="T14" fmla="*/ 1226 w 2850"/>
                <a:gd name="T15" fmla="*/ 3367 h 5017"/>
                <a:gd name="T16" fmla="*/ 1226 w 2850"/>
                <a:gd name="T17" fmla="*/ 2709 h 5017"/>
                <a:gd name="T18" fmla="*/ 568 w 2850"/>
                <a:gd name="T19" fmla="*/ 2709 h 5017"/>
                <a:gd name="T20" fmla="*/ 1624 w 2850"/>
                <a:gd name="T21" fmla="*/ 1650 h 5017"/>
                <a:gd name="T22" fmla="*/ 1624 w 2850"/>
                <a:gd name="T23" fmla="*/ 2308 h 5017"/>
                <a:gd name="T24" fmla="*/ 2284 w 2850"/>
                <a:gd name="T25" fmla="*/ 2308 h 5017"/>
                <a:gd name="T26" fmla="*/ 2284 w 2850"/>
                <a:gd name="T27" fmla="*/ 1650 h 5017"/>
                <a:gd name="T28" fmla="*/ 1624 w 2850"/>
                <a:gd name="T29" fmla="*/ 1650 h 5017"/>
                <a:gd name="T30" fmla="*/ 568 w 2850"/>
                <a:gd name="T31" fmla="*/ 1650 h 5017"/>
                <a:gd name="T32" fmla="*/ 568 w 2850"/>
                <a:gd name="T33" fmla="*/ 2308 h 5017"/>
                <a:gd name="T34" fmla="*/ 1226 w 2850"/>
                <a:gd name="T35" fmla="*/ 2308 h 5017"/>
                <a:gd name="T36" fmla="*/ 1226 w 2850"/>
                <a:gd name="T37" fmla="*/ 1650 h 5017"/>
                <a:gd name="T38" fmla="*/ 568 w 2850"/>
                <a:gd name="T39" fmla="*/ 1650 h 5017"/>
                <a:gd name="T40" fmla="*/ 1624 w 2850"/>
                <a:gd name="T41" fmla="*/ 590 h 5017"/>
                <a:gd name="T42" fmla="*/ 1624 w 2850"/>
                <a:gd name="T43" fmla="*/ 1249 h 5017"/>
                <a:gd name="T44" fmla="*/ 2284 w 2850"/>
                <a:gd name="T45" fmla="*/ 1249 h 5017"/>
                <a:gd name="T46" fmla="*/ 2284 w 2850"/>
                <a:gd name="T47" fmla="*/ 590 h 5017"/>
                <a:gd name="T48" fmla="*/ 1624 w 2850"/>
                <a:gd name="T49" fmla="*/ 590 h 5017"/>
                <a:gd name="T50" fmla="*/ 568 w 2850"/>
                <a:gd name="T51" fmla="*/ 590 h 5017"/>
                <a:gd name="T52" fmla="*/ 568 w 2850"/>
                <a:gd name="T53" fmla="*/ 1249 h 5017"/>
                <a:gd name="T54" fmla="*/ 1226 w 2850"/>
                <a:gd name="T55" fmla="*/ 1249 h 5017"/>
                <a:gd name="T56" fmla="*/ 1226 w 2850"/>
                <a:gd name="T57" fmla="*/ 590 h 5017"/>
                <a:gd name="T58" fmla="*/ 568 w 2850"/>
                <a:gd name="T59" fmla="*/ 590 h 5017"/>
                <a:gd name="T60" fmla="*/ 0 w 2850"/>
                <a:gd name="T61" fmla="*/ 0 h 5017"/>
                <a:gd name="T62" fmla="*/ 2850 w 2850"/>
                <a:gd name="T63" fmla="*/ 0 h 5017"/>
                <a:gd name="T64" fmla="*/ 2850 w 2850"/>
                <a:gd name="T65" fmla="*/ 5017 h 5017"/>
                <a:gd name="T66" fmla="*/ 1754 w 2850"/>
                <a:gd name="T67" fmla="*/ 5017 h 5017"/>
                <a:gd name="T68" fmla="*/ 1754 w 2850"/>
                <a:gd name="T69" fmla="*/ 3896 h 5017"/>
                <a:gd name="T70" fmla="*/ 1096 w 2850"/>
                <a:gd name="T71" fmla="*/ 3896 h 5017"/>
                <a:gd name="T72" fmla="*/ 1096 w 2850"/>
                <a:gd name="T73" fmla="*/ 5017 h 5017"/>
                <a:gd name="T74" fmla="*/ 0 w 2850"/>
                <a:gd name="T75" fmla="*/ 5017 h 5017"/>
                <a:gd name="T76" fmla="*/ 0 w 2850"/>
                <a:gd name="T77" fmla="*/ 0 h 5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0" h="5017">
                  <a:moveTo>
                    <a:pt x="1624" y="2709"/>
                  </a:moveTo>
                  <a:lnTo>
                    <a:pt x="1624" y="3367"/>
                  </a:lnTo>
                  <a:lnTo>
                    <a:pt x="2284" y="3367"/>
                  </a:lnTo>
                  <a:lnTo>
                    <a:pt x="2284" y="2709"/>
                  </a:lnTo>
                  <a:lnTo>
                    <a:pt x="1624" y="2709"/>
                  </a:lnTo>
                  <a:close/>
                  <a:moveTo>
                    <a:pt x="568" y="2709"/>
                  </a:moveTo>
                  <a:lnTo>
                    <a:pt x="568" y="3367"/>
                  </a:lnTo>
                  <a:lnTo>
                    <a:pt x="1226" y="3367"/>
                  </a:lnTo>
                  <a:lnTo>
                    <a:pt x="1226" y="2709"/>
                  </a:lnTo>
                  <a:lnTo>
                    <a:pt x="568" y="2709"/>
                  </a:lnTo>
                  <a:close/>
                  <a:moveTo>
                    <a:pt x="1624" y="1650"/>
                  </a:moveTo>
                  <a:lnTo>
                    <a:pt x="1624" y="2308"/>
                  </a:lnTo>
                  <a:lnTo>
                    <a:pt x="2284" y="2308"/>
                  </a:lnTo>
                  <a:lnTo>
                    <a:pt x="2284" y="1650"/>
                  </a:lnTo>
                  <a:lnTo>
                    <a:pt x="1624" y="1650"/>
                  </a:lnTo>
                  <a:close/>
                  <a:moveTo>
                    <a:pt x="568" y="1650"/>
                  </a:moveTo>
                  <a:lnTo>
                    <a:pt x="568" y="2308"/>
                  </a:lnTo>
                  <a:lnTo>
                    <a:pt x="1226" y="2308"/>
                  </a:lnTo>
                  <a:lnTo>
                    <a:pt x="1226" y="1650"/>
                  </a:lnTo>
                  <a:lnTo>
                    <a:pt x="568" y="1650"/>
                  </a:lnTo>
                  <a:close/>
                  <a:moveTo>
                    <a:pt x="1624" y="590"/>
                  </a:moveTo>
                  <a:lnTo>
                    <a:pt x="1624" y="1249"/>
                  </a:lnTo>
                  <a:lnTo>
                    <a:pt x="2284" y="1249"/>
                  </a:lnTo>
                  <a:lnTo>
                    <a:pt x="2284" y="590"/>
                  </a:lnTo>
                  <a:lnTo>
                    <a:pt x="1624" y="590"/>
                  </a:lnTo>
                  <a:close/>
                  <a:moveTo>
                    <a:pt x="568" y="590"/>
                  </a:moveTo>
                  <a:lnTo>
                    <a:pt x="568" y="1249"/>
                  </a:lnTo>
                  <a:lnTo>
                    <a:pt x="1226" y="1249"/>
                  </a:lnTo>
                  <a:lnTo>
                    <a:pt x="1226" y="590"/>
                  </a:lnTo>
                  <a:lnTo>
                    <a:pt x="568" y="590"/>
                  </a:lnTo>
                  <a:close/>
                  <a:moveTo>
                    <a:pt x="0" y="0"/>
                  </a:moveTo>
                  <a:lnTo>
                    <a:pt x="2850" y="0"/>
                  </a:lnTo>
                  <a:lnTo>
                    <a:pt x="2850" y="5017"/>
                  </a:lnTo>
                  <a:lnTo>
                    <a:pt x="1754" y="5017"/>
                  </a:lnTo>
                  <a:lnTo>
                    <a:pt x="1754" y="3896"/>
                  </a:lnTo>
                  <a:lnTo>
                    <a:pt x="1096" y="3896"/>
                  </a:lnTo>
                  <a:lnTo>
                    <a:pt x="1096" y="5017"/>
                  </a:lnTo>
                  <a:lnTo>
                    <a:pt x="0" y="5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6967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72361" y="162034"/>
            <a:ext cx="2685486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2</a:t>
            </a:r>
            <a:r>
              <a:rPr lang="ko-KR" altLang="en-US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교시</a:t>
            </a:r>
            <a:endParaRPr lang="ko-KR" altLang="en-US" sz="3500" dirty="0">
              <a:solidFill>
                <a:srgbClr val="EEB73C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>
          <a:xfrm>
            <a:off x="187994" y="170916"/>
            <a:ext cx="540722" cy="561939"/>
            <a:chOff x="1917" y="699"/>
            <a:chExt cx="1784" cy="1854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>
            <a:xfrm>
              <a:off x="1917" y="699"/>
              <a:ext cx="1784" cy="1854"/>
            </a:xfrm>
            <a:custGeom>
              <a:avLst/>
              <a:gdLst>
                <a:gd name="T0" fmla="*/ 1 w 3567"/>
                <a:gd name="T1" fmla="*/ 2570 h 3709"/>
                <a:gd name="T2" fmla="*/ 1 w 3567"/>
                <a:gd name="T3" fmla="*/ 1139 h 3709"/>
                <a:gd name="T4" fmla="*/ 1 w 3567"/>
                <a:gd name="T5" fmla="*/ 1139 h 3709"/>
                <a:gd name="T6" fmla="*/ 1870 w 3567"/>
                <a:gd name="T7" fmla="*/ 6 h 3709"/>
                <a:gd name="T8" fmla="*/ 2184 w 3567"/>
                <a:gd name="T9" fmla="*/ 60 h 3709"/>
                <a:gd name="T10" fmla="*/ 2488 w 3567"/>
                <a:gd name="T11" fmla="*/ 169 h 3709"/>
                <a:gd name="T12" fmla="*/ 2764 w 3567"/>
                <a:gd name="T13" fmla="*/ 325 h 3709"/>
                <a:gd name="T14" fmla="*/ 3006 w 3567"/>
                <a:gd name="T15" fmla="*/ 525 h 3709"/>
                <a:gd name="T16" fmla="*/ 3211 w 3567"/>
                <a:gd name="T17" fmla="*/ 762 h 3709"/>
                <a:gd name="T18" fmla="*/ 3374 w 3567"/>
                <a:gd name="T19" fmla="*/ 1029 h 3709"/>
                <a:gd name="T20" fmla="*/ 3490 w 3567"/>
                <a:gd name="T21" fmla="*/ 1323 h 3709"/>
                <a:gd name="T22" fmla="*/ 3555 w 3567"/>
                <a:gd name="T23" fmla="*/ 1636 h 3709"/>
                <a:gd name="T24" fmla="*/ 3564 w 3567"/>
                <a:gd name="T25" fmla="*/ 1965 h 3709"/>
                <a:gd name="T26" fmla="*/ 3517 w 3567"/>
                <a:gd name="T27" fmla="*/ 2284 h 3709"/>
                <a:gd name="T28" fmla="*/ 3418 w 3567"/>
                <a:gd name="T29" fmla="*/ 2586 h 3709"/>
                <a:gd name="T30" fmla="*/ 3270 w 3567"/>
                <a:gd name="T31" fmla="*/ 2862 h 3709"/>
                <a:gd name="T32" fmla="*/ 3078 w 3567"/>
                <a:gd name="T33" fmla="*/ 3109 h 3709"/>
                <a:gd name="T34" fmla="*/ 2849 w 3567"/>
                <a:gd name="T35" fmla="*/ 3321 h 3709"/>
                <a:gd name="T36" fmla="*/ 2584 w 3567"/>
                <a:gd name="T37" fmla="*/ 3493 h 3709"/>
                <a:gd name="T38" fmla="*/ 2289 w 3567"/>
                <a:gd name="T39" fmla="*/ 3618 h 3709"/>
                <a:gd name="T40" fmla="*/ 1973 w 3567"/>
                <a:gd name="T41" fmla="*/ 3691 h 3709"/>
                <a:gd name="T42" fmla="*/ 1664 w 3567"/>
                <a:gd name="T43" fmla="*/ 3709 h 3709"/>
                <a:gd name="T44" fmla="*/ 1361 w 3567"/>
                <a:gd name="T45" fmla="*/ 3676 h 3709"/>
                <a:gd name="T46" fmla="*/ 1070 w 3567"/>
                <a:gd name="T47" fmla="*/ 3595 h 3709"/>
                <a:gd name="T48" fmla="*/ 799 w 3567"/>
                <a:gd name="T49" fmla="*/ 3469 h 3709"/>
                <a:gd name="T50" fmla="*/ 550 w 3567"/>
                <a:gd name="T51" fmla="*/ 3300 h 3709"/>
                <a:gd name="T52" fmla="*/ 330 w 3567"/>
                <a:gd name="T53" fmla="*/ 3093 h 3709"/>
                <a:gd name="T54" fmla="*/ 145 w 3567"/>
                <a:gd name="T55" fmla="*/ 2848 h 3709"/>
                <a:gd name="T56" fmla="*/ 1 w 3567"/>
                <a:gd name="T57" fmla="*/ 2570 h 3709"/>
                <a:gd name="T58" fmla="*/ 164 w 3567"/>
                <a:gd name="T59" fmla="*/ 2781 h 3709"/>
                <a:gd name="T60" fmla="*/ 364 w 3567"/>
                <a:gd name="T61" fmla="*/ 2953 h 3709"/>
                <a:gd name="T62" fmla="*/ 594 w 3567"/>
                <a:gd name="T63" fmla="*/ 3082 h 3709"/>
                <a:gd name="T64" fmla="*/ 845 w 3567"/>
                <a:gd name="T65" fmla="*/ 3166 h 3709"/>
                <a:gd name="T66" fmla="*/ 1111 w 3567"/>
                <a:gd name="T67" fmla="*/ 3197 h 3709"/>
                <a:gd name="T68" fmla="*/ 1374 w 3567"/>
                <a:gd name="T69" fmla="*/ 3177 h 3709"/>
                <a:gd name="T70" fmla="*/ 1628 w 3567"/>
                <a:gd name="T71" fmla="*/ 3105 h 3709"/>
                <a:gd name="T72" fmla="*/ 1862 w 3567"/>
                <a:gd name="T73" fmla="*/ 2984 h 3709"/>
                <a:gd name="T74" fmla="*/ 2475 w 3567"/>
                <a:gd name="T75" fmla="*/ 1972 h 3709"/>
                <a:gd name="T76" fmla="*/ 2477 w 3567"/>
                <a:gd name="T77" fmla="*/ 1761 h 3709"/>
                <a:gd name="T78" fmla="*/ 2430 w 3567"/>
                <a:gd name="T79" fmla="*/ 1488 h 3709"/>
                <a:gd name="T80" fmla="*/ 2331 w 3567"/>
                <a:gd name="T81" fmla="*/ 1237 h 3709"/>
                <a:gd name="T82" fmla="*/ 2183 w 3567"/>
                <a:gd name="T83" fmla="*/ 1012 h 3709"/>
                <a:gd name="T84" fmla="*/ 1994 w 3567"/>
                <a:gd name="T85" fmla="*/ 820 h 3709"/>
                <a:gd name="T86" fmla="*/ 1768 w 3567"/>
                <a:gd name="T87" fmla="*/ 668 h 3709"/>
                <a:gd name="T88" fmla="*/ 1509 w 3567"/>
                <a:gd name="T89" fmla="*/ 563 h 3709"/>
                <a:gd name="T90" fmla="*/ 1249 w 3567"/>
                <a:gd name="T91" fmla="*/ 516 h 3709"/>
                <a:gd name="T92" fmla="*/ 991 w 3567"/>
                <a:gd name="T93" fmla="*/ 519 h 3709"/>
                <a:gd name="T94" fmla="*/ 740 w 3567"/>
                <a:gd name="T95" fmla="*/ 571 h 3709"/>
                <a:gd name="T96" fmla="*/ 505 w 3567"/>
                <a:gd name="T97" fmla="*/ 669 h 3709"/>
                <a:gd name="T98" fmla="*/ 290 w 3567"/>
                <a:gd name="T99" fmla="*/ 812 h 3709"/>
                <a:gd name="T100" fmla="*/ 105 w 3567"/>
                <a:gd name="T101" fmla="*/ 995 h 3709"/>
                <a:gd name="T102" fmla="*/ 44 w 3567"/>
                <a:gd name="T103" fmla="*/ 1042 h 3709"/>
                <a:gd name="T104" fmla="*/ 203 w 3567"/>
                <a:gd name="T105" fmla="*/ 775 h 3709"/>
                <a:gd name="T106" fmla="*/ 400 w 3567"/>
                <a:gd name="T107" fmla="*/ 543 h 3709"/>
                <a:gd name="T108" fmla="*/ 630 w 3567"/>
                <a:gd name="T109" fmla="*/ 348 h 3709"/>
                <a:gd name="T110" fmla="*/ 886 w 3567"/>
                <a:gd name="T111" fmla="*/ 193 h 3709"/>
                <a:gd name="T112" fmla="*/ 1166 w 3567"/>
                <a:gd name="T113" fmla="*/ 81 h 3709"/>
                <a:gd name="T114" fmla="*/ 1460 w 3567"/>
                <a:gd name="T115" fmla="*/ 16 h 3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7" h="3709">
                  <a:moveTo>
                    <a:pt x="0" y="2569"/>
                  </a:moveTo>
                  <a:lnTo>
                    <a:pt x="1" y="2570"/>
                  </a:lnTo>
                  <a:lnTo>
                    <a:pt x="1" y="2570"/>
                  </a:lnTo>
                  <a:lnTo>
                    <a:pt x="0" y="2569"/>
                  </a:lnTo>
                  <a:lnTo>
                    <a:pt x="0" y="2569"/>
                  </a:lnTo>
                  <a:close/>
                  <a:moveTo>
                    <a:pt x="1" y="1139"/>
                  </a:moveTo>
                  <a:lnTo>
                    <a:pt x="0" y="1140"/>
                  </a:lnTo>
                  <a:lnTo>
                    <a:pt x="0" y="1140"/>
                  </a:lnTo>
                  <a:lnTo>
                    <a:pt x="1" y="1139"/>
                  </a:lnTo>
                  <a:close/>
                  <a:moveTo>
                    <a:pt x="1664" y="0"/>
                  </a:moveTo>
                  <a:lnTo>
                    <a:pt x="1766" y="0"/>
                  </a:lnTo>
                  <a:lnTo>
                    <a:pt x="1870" y="6"/>
                  </a:lnTo>
                  <a:lnTo>
                    <a:pt x="1973" y="18"/>
                  </a:lnTo>
                  <a:lnTo>
                    <a:pt x="2077" y="35"/>
                  </a:lnTo>
                  <a:lnTo>
                    <a:pt x="2184" y="60"/>
                  </a:lnTo>
                  <a:lnTo>
                    <a:pt x="2289" y="91"/>
                  </a:lnTo>
                  <a:lnTo>
                    <a:pt x="2390" y="127"/>
                  </a:lnTo>
                  <a:lnTo>
                    <a:pt x="2488" y="169"/>
                  </a:lnTo>
                  <a:lnTo>
                    <a:pt x="2584" y="216"/>
                  </a:lnTo>
                  <a:lnTo>
                    <a:pt x="2675" y="269"/>
                  </a:lnTo>
                  <a:lnTo>
                    <a:pt x="2764" y="325"/>
                  </a:lnTo>
                  <a:lnTo>
                    <a:pt x="2849" y="387"/>
                  </a:lnTo>
                  <a:lnTo>
                    <a:pt x="2930" y="454"/>
                  </a:lnTo>
                  <a:lnTo>
                    <a:pt x="3006" y="525"/>
                  </a:lnTo>
                  <a:lnTo>
                    <a:pt x="3078" y="600"/>
                  </a:lnTo>
                  <a:lnTo>
                    <a:pt x="3147" y="678"/>
                  </a:lnTo>
                  <a:lnTo>
                    <a:pt x="3211" y="762"/>
                  </a:lnTo>
                  <a:lnTo>
                    <a:pt x="3270" y="847"/>
                  </a:lnTo>
                  <a:lnTo>
                    <a:pt x="3324" y="936"/>
                  </a:lnTo>
                  <a:lnTo>
                    <a:pt x="3374" y="1029"/>
                  </a:lnTo>
                  <a:lnTo>
                    <a:pt x="3418" y="1124"/>
                  </a:lnTo>
                  <a:lnTo>
                    <a:pt x="3456" y="1221"/>
                  </a:lnTo>
                  <a:lnTo>
                    <a:pt x="3490" y="1323"/>
                  </a:lnTo>
                  <a:lnTo>
                    <a:pt x="3517" y="1425"/>
                  </a:lnTo>
                  <a:lnTo>
                    <a:pt x="3539" y="1530"/>
                  </a:lnTo>
                  <a:lnTo>
                    <a:pt x="3555" y="1636"/>
                  </a:lnTo>
                  <a:lnTo>
                    <a:pt x="3564" y="1745"/>
                  </a:lnTo>
                  <a:lnTo>
                    <a:pt x="3567" y="1854"/>
                  </a:lnTo>
                  <a:lnTo>
                    <a:pt x="3564" y="1965"/>
                  </a:lnTo>
                  <a:lnTo>
                    <a:pt x="3555" y="2073"/>
                  </a:lnTo>
                  <a:lnTo>
                    <a:pt x="3539" y="2179"/>
                  </a:lnTo>
                  <a:lnTo>
                    <a:pt x="3517" y="2284"/>
                  </a:lnTo>
                  <a:lnTo>
                    <a:pt x="3490" y="2386"/>
                  </a:lnTo>
                  <a:lnTo>
                    <a:pt x="3456" y="2488"/>
                  </a:lnTo>
                  <a:lnTo>
                    <a:pt x="3418" y="2586"/>
                  </a:lnTo>
                  <a:lnTo>
                    <a:pt x="3374" y="2680"/>
                  </a:lnTo>
                  <a:lnTo>
                    <a:pt x="3324" y="2773"/>
                  </a:lnTo>
                  <a:lnTo>
                    <a:pt x="3270" y="2862"/>
                  </a:lnTo>
                  <a:lnTo>
                    <a:pt x="3211" y="2947"/>
                  </a:lnTo>
                  <a:lnTo>
                    <a:pt x="3147" y="3031"/>
                  </a:lnTo>
                  <a:lnTo>
                    <a:pt x="3078" y="3109"/>
                  </a:lnTo>
                  <a:lnTo>
                    <a:pt x="3006" y="3184"/>
                  </a:lnTo>
                  <a:lnTo>
                    <a:pt x="2930" y="3255"/>
                  </a:lnTo>
                  <a:lnTo>
                    <a:pt x="2849" y="3321"/>
                  </a:lnTo>
                  <a:lnTo>
                    <a:pt x="2764" y="3383"/>
                  </a:lnTo>
                  <a:lnTo>
                    <a:pt x="2675" y="3441"/>
                  </a:lnTo>
                  <a:lnTo>
                    <a:pt x="2584" y="3493"/>
                  </a:lnTo>
                  <a:lnTo>
                    <a:pt x="2488" y="3540"/>
                  </a:lnTo>
                  <a:lnTo>
                    <a:pt x="2390" y="3582"/>
                  </a:lnTo>
                  <a:lnTo>
                    <a:pt x="2289" y="3618"/>
                  </a:lnTo>
                  <a:lnTo>
                    <a:pt x="2184" y="3649"/>
                  </a:lnTo>
                  <a:lnTo>
                    <a:pt x="2077" y="3674"/>
                  </a:lnTo>
                  <a:lnTo>
                    <a:pt x="1973" y="3691"/>
                  </a:lnTo>
                  <a:lnTo>
                    <a:pt x="1870" y="3703"/>
                  </a:lnTo>
                  <a:lnTo>
                    <a:pt x="1766" y="3709"/>
                  </a:lnTo>
                  <a:lnTo>
                    <a:pt x="1664" y="3709"/>
                  </a:lnTo>
                  <a:lnTo>
                    <a:pt x="1561" y="3704"/>
                  </a:lnTo>
                  <a:lnTo>
                    <a:pt x="1460" y="3693"/>
                  </a:lnTo>
                  <a:lnTo>
                    <a:pt x="1361" y="3676"/>
                  </a:lnTo>
                  <a:lnTo>
                    <a:pt x="1263" y="3655"/>
                  </a:lnTo>
                  <a:lnTo>
                    <a:pt x="1166" y="3628"/>
                  </a:lnTo>
                  <a:lnTo>
                    <a:pt x="1070" y="3595"/>
                  </a:lnTo>
                  <a:lnTo>
                    <a:pt x="978" y="3558"/>
                  </a:lnTo>
                  <a:lnTo>
                    <a:pt x="886" y="3516"/>
                  </a:lnTo>
                  <a:lnTo>
                    <a:pt x="799" y="3469"/>
                  </a:lnTo>
                  <a:lnTo>
                    <a:pt x="713" y="3417"/>
                  </a:lnTo>
                  <a:lnTo>
                    <a:pt x="630" y="3361"/>
                  </a:lnTo>
                  <a:lnTo>
                    <a:pt x="550" y="3300"/>
                  </a:lnTo>
                  <a:lnTo>
                    <a:pt x="473" y="3236"/>
                  </a:lnTo>
                  <a:lnTo>
                    <a:pt x="400" y="3166"/>
                  </a:lnTo>
                  <a:lnTo>
                    <a:pt x="330" y="3093"/>
                  </a:lnTo>
                  <a:lnTo>
                    <a:pt x="265" y="3015"/>
                  </a:lnTo>
                  <a:lnTo>
                    <a:pt x="203" y="2934"/>
                  </a:lnTo>
                  <a:lnTo>
                    <a:pt x="145" y="2848"/>
                  </a:lnTo>
                  <a:lnTo>
                    <a:pt x="92" y="2759"/>
                  </a:lnTo>
                  <a:lnTo>
                    <a:pt x="44" y="2667"/>
                  </a:lnTo>
                  <a:lnTo>
                    <a:pt x="1" y="2570"/>
                  </a:lnTo>
                  <a:lnTo>
                    <a:pt x="51" y="2644"/>
                  </a:lnTo>
                  <a:lnTo>
                    <a:pt x="106" y="2715"/>
                  </a:lnTo>
                  <a:lnTo>
                    <a:pt x="164" y="2781"/>
                  </a:lnTo>
                  <a:lnTo>
                    <a:pt x="227" y="2842"/>
                  </a:lnTo>
                  <a:lnTo>
                    <a:pt x="294" y="2900"/>
                  </a:lnTo>
                  <a:lnTo>
                    <a:pt x="364" y="2953"/>
                  </a:lnTo>
                  <a:lnTo>
                    <a:pt x="437" y="3001"/>
                  </a:lnTo>
                  <a:lnTo>
                    <a:pt x="514" y="3044"/>
                  </a:lnTo>
                  <a:lnTo>
                    <a:pt x="594" y="3082"/>
                  </a:lnTo>
                  <a:lnTo>
                    <a:pt x="675" y="3116"/>
                  </a:lnTo>
                  <a:lnTo>
                    <a:pt x="759" y="3143"/>
                  </a:lnTo>
                  <a:lnTo>
                    <a:pt x="845" y="3166"/>
                  </a:lnTo>
                  <a:lnTo>
                    <a:pt x="933" y="3183"/>
                  </a:lnTo>
                  <a:lnTo>
                    <a:pt x="1022" y="3193"/>
                  </a:lnTo>
                  <a:lnTo>
                    <a:pt x="1111" y="3197"/>
                  </a:lnTo>
                  <a:lnTo>
                    <a:pt x="1200" y="3196"/>
                  </a:lnTo>
                  <a:lnTo>
                    <a:pt x="1287" y="3189"/>
                  </a:lnTo>
                  <a:lnTo>
                    <a:pt x="1374" y="3177"/>
                  </a:lnTo>
                  <a:lnTo>
                    <a:pt x="1460" y="3158"/>
                  </a:lnTo>
                  <a:lnTo>
                    <a:pt x="1544" y="3134"/>
                  </a:lnTo>
                  <a:lnTo>
                    <a:pt x="1628" y="3105"/>
                  </a:lnTo>
                  <a:lnTo>
                    <a:pt x="1708" y="3070"/>
                  </a:lnTo>
                  <a:lnTo>
                    <a:pt x="1786" y="3029"/>
                  </a:lnTo>
                  <a:lnTo>
                    <a:pt x="1862" y="2984"/>
                  </a:lnTo>
                  <a:lnTo>
                    <a:pt x="1935" y="2934"/>
                  </a:lnTo>
                  <a:lnTo>
                    <a:pt x="2006" y="2879"/>
                  </a:lnTo>
                  <a:lnTo>
                    <a:pt x="2475" y="1972"/>
                  </a:lnTo>
                  <a:lnTo>
                    <a:pt x="2479" y="1913"/>
                  </a:lnTo>
                  <a:lnTo>
                    <a:pt x="2480" y="1854"/>
                  </a:lnTo>
                  <a:lnTo>
                    <a:pt x="2477" y="1761"/>
                  </a:lnTo>
                  <a:lnTo>
                    <a:pt x="2468" y="1668"/>
                  </a:lnTo>
                  <a:lnTo>
                    <a:pt x="2451" y="1577"/>
                  </a:lnTo>
                  <a:lnTo>
                    <a:pt x="2430" y="1488"/>
                  </a:lnTo>
                  <a:lnTo>
                    <a:pt x="2403" y="1403"/>
                  </a:lnTo>
                  <a:lnTo>
                    <a:pt x="2369" y="1318"/>
                  </a:lnTo>
                  <a:lnTo>
                    <a:pt x="2331" y="1237"/>
                  </a:lnTo>
                  <a:lnTo>
                    <a:pt x="2287" y="1158"/>
                  </a:lnTo>
                  <a:lnTo>
                    <a:pt x="2237" y="1083"/>
                  </a:lnTo>
                  <a:lnTo>
                    <a:pt x="2183" y="1012"/>
                  </a:lnTo>
                  <a:lnTo>
                    <a:pt x="2124" y="943"/>
                  </a:lnTo>
                  <a:lnTo>
                    <a:pt x="2061" y="880"/>
                  </a:lnTo>
                  <a:lnTo>
                    <a:pt x="1994" y="820"/>
                  </a:lnTo>
                  <a:lnTo>
                    <a:pt x="1923" y="764"/>
                  </a:lnTo>
                  <a:lnTo>
                    <a:pt x="1847" y="714"/>
                  </a:lnTo>
                  <a:lnTo>
                    <a:pt x="1768" y="668"/>
                  </a:lnTo>
                  <a:lnTo>
                    <a:pt x="1685" y="627"/>
                  </a:lnTo>
                  <a:lnTo>
                    <a:pt x="1599" y="593"/>
                  </a:lnTo>
                  <a:lnTo>
                    <a:pt x="1509" y="563"/>
                  </a:lnTo>
                  <a:lnTo>
                    <a:pt x="1424" y="542"/>
                  </a:lnTo>
                  <a:lnTo>
                    <a:pt x="1337" y="526"/>
                  </a:lnTo>
                  <a:lnTo>
                    <a:pt x="1249" y="516"/>
                  </a:lnTo>
                  <a:lnTo>
                    <a:pt x="1162" y="511"/>
                  </a:lnTo>
                  <a:lnTo>
                    <a:pt x="1077" y="513"/>
                  </a:lnTo>
                  <a:lnTo>
                    <a:pt x="991" y="519"/>
                  </a:lnTo>
                  <a:lnTo>
                    <a:pt x="906" y="531"/>
                  </a:lnTo>
                  <a:lnTo>
                    <a:pt x="822" y="549"/>
                  </a:lnTo>
                  <a:lnTo>
                    <a:pt x="740" y="571"/>
                  </a:lnTo>
                  <a:lnTo>
                    <a:pt x="659" y="599"/>
                  </a:lnTo>
                  <a:lnTo>
                    <a:pt x="581" y="632"/>
                  </a:lnTo>
                  <a:lnTo>
                    <a:pt x="505" y="669"/>
                  </a:lnTo>
                  <a:lnTo>
                    <a:pt x="430" y="712"/>
                  </a:lnTo>
                  <a:lnTo>
                    <a:pt x="359" y="759"/>
                  </a:lnTo>
                  <a:lnTo>
                    <a:pt x="290" y="812"/>
                  </a:lnTo>
                  <a:lnTo>
                    <a:pt x="225" y="869"/>
                  </a:lnTo>
                  <a:lnTo>
                    <a:pt x="163" y="929"/>
                  </a:lnTo>
                  <a:lnTo>
                    <a:pt x="105" y="995"/>
                  </a:lnTo>
                  <a:lnTo>
                    <a:pt x="51" y="1065"/>
                  </a:lnTo>
                  <a:lnTo>
                    <a:pt x="1" y="1139"/>
                  </a:lnTo>
                  <a:lnTo>
                    <a:pt x="44" y="1042"/>
                  </a:lnTo>
                  <a:lnTo>
                    <a:pt x="92" y="950"/>
                  </a:lnTo>
                  <a:lnTo>
                    <a:pt x="145" y="861"/>
                  </a:lnTo>
                  <a:lnTo>
                    <a:pt x="203" y="775"/>
                  </a:lnTo>
                  <a:lnTo>
                    <a:pt x="265" y="694"/>
                  </a:lnTo>
                  <a:lnTo>
                    <a:pt x="330" y="616"/>
                  </a:lnTo>
                  <a:lnTo>
                    <a:pt x="400" y="543"/>
                  </a:lnTo>
                  <a:lnTo>
                    <a:pt x="473" y="473"/>
                  </a:lnTo>
                  <a:lnTo>
                    <a:pt x="550" y="409"/>
                  </a:lnTo>
                  <a:lnTo>
                    <a:pt x="630" y="348"/>
                  </a:lnTo>
                  <a:lnTo>
                    <a:pt x="713" y="292"/>
                  </a:lnTo>
                  <a:lnTo>
                    <a:pt x="799" y="240"/>
                  </a:lnTo>
                  <a:lnTo>
                    <a:pt x="886" y="193"/>
                  </a:lnTo>
                  <a:lnTo>
                    <a:pt x="978" y="151"/>
                  </a:lnTo>
                  <a:lnTo>
                    <a:pt x="1070" y="114"/>
                  </a:lnTo>
                  <a:lnTo>
                    <a:pt x="1166" y="81"/>
                  </a:lnTo>
                  <a:lnTo>
                    <a:pt x="1263" y="54"/>
                  </a:lnTo>
                  <a:lnTo>
                    <a:pt x="1361" y="33"/>
                  </a:lnTo>
                  <a:lnTo>
                    <a:pt x="1460" y="16"/>
                  </a:lnTo>
                  <a:lnTo>
                    <a:pt x="1561" y="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1CA36"/>
            </a:solidFill>
            <a:ln w="0">
              <a:solidFill>
                <a:srgbClr val="F1CA36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4" name="Freeform 7"/>
            <p:cNvSpPr/>
            <p:nvPr/>
          </p:nvSpPr>
          <p:spPr>
            <a:xfrm>
              <a:off x="3328" y="1050"/>
              <a:ext cx="179" cy="224"/>
            </a:xfrm>
            <a:custGeom>
              <a:avLst/>
              <a:gdLst>
                <a:gd name="T0" fmla="*/ 66 w 358"/>
                <a:gd name="T1" fmla="*/ 0 h 447"/>
                <a:gd name="T2" fmla="*/ 82 w 358"/>
                <a:gd name="T3" fmla="*/ 2 h 447"/>
                <a:gd name="T4" fmla="*/ 98 w 358"/>
                <a:gd name="T5" fmla="*/ 10 h 447"/>
                <a:gd name="T6" fmla="*/ 110 w 358"/>
                <a:gd name="T7" fmla="*/ 20 h 447"/>
                <a:gd name="T8" fmla="*/ 178 w 358"/>
                <a:gd name="T9" fmla="*/ 98 h 447"/>
                <a:gd name="T10" fmla="*/ 241 w 358"/>
                <a:gd name="T11" fmla="*/ 179 h 447"/>
                <a:gd name="T12" fmla="*/ 298 w 358"/>
                <a:gd name="T13" fmla="*/ 265 h 447"/>
                <a:gd name="T14" fmla="*/ 350 w 358"/>
                <a:gd name="T15" fmla="*/ 353 h 447"/>
                <a:gd name="T16" fmla="*/ 357 w 358"/>
                <a:gd name="T17" fmla="*/ 368 h 447"/>
                <a:gd name="T18" fmla="*/ 358 w 358"/>
                <a:gd name="T19" fmla="*/ 384 h 447"/>
                <a:gd name="T20" fmla="*/ 355 w 358"/>
                <a:gd name="T21" fmla="*/ 401 h 447"/>
                <a:gd name="T22" fmla="*/ 349 w 358"/>
                <a:gd name="T23" fmla="*/ 416 h 447"/>
                <a:gd name="T24" fmla="*/ 339 w 358"/>
                <a:gd name="T25" fmla="*/ 429 h 447"/>
                <a:gd name="T26" fmla="*/ 326 w 358"/>
                <a:gd name="T27" fmla="*/ 439 h 447"/>
                <a:gd name="T28" fmla="*/ 310 w 358"/>
                <a:gd name="T29" fmla="*/ 445 h 447"/>
                <a:gd name="T30" fmla="*/ 295 w 358"/>
                <a:gd name="T31" fmla="*/ 447 h 447"/>
                <a:gd name="T32" fmla="*/ 278 w 358"/>
                <a:gd name="T33" fmla="*/ 445 h 447"/>
                <a:gd name="T34" fmla="*/ 262 w 358"/>
                <a:gd name="T35" fmla="*/ 438 h 447"/>
                <a:gd name="T36" fmla="*/ 248 w 358"/>
                <a:gd name="T37" fmla="*/ 428 h 447"/>
                <a:gd name="T38" fmla="*/ 238 w 358"/>
                <a:gd name="T39" fmla="*/ 415 h 447"/>
                <a:gd name="T40" fmla="*/ 190 w 358"/>
                <a:gd name="T41" fmla="*/ 332 h 447"/>
                <a:gd name="T42" fmla="*/ 137 w 358"/>
                <a:gd name="T43" fmla="*/ 255 h 447"/>
                <a:gd name="T44" fmla="*/ 78 w 358"/>
                <a:gd name="T45" fmla="*/ 179 h 447"/>
                <a:gd name="T46" fmla="*/ 16 w 358"/>
                <a:gd name="T47" fmla="*/ 107 h 447"/>
                <a:gd name="T48" fmla="*/ 6 w 358"/>
                <a:gd name="T49" fmla="*/ 93 h 447"/>
                <a:gd name="T50" fmla="*/ 1 w 358"/>
                <a:gd name="T51" fmla="*/ 78 h 447"/>
                <a:gd name="T52" fmla="*/ 0 w 358"/>
                <a:gd name="T53" fmla="*/ 62 h 447"/>
                <a:gd name="T54" fmla="*/ 2 w 358"/>
                <a:gd name="T55" fmla="*/ 45 h 447"/>
                <a:gd name="T56" fmla="*/ 9 w 358"/>
                <a:gd name="T57" fmla="*/ 29 h 447"/>
                <a:gd name="T58" fmla="*/ 20 w 358"/>
                <a:gd name="T59" fmla="*/ 17 h 447"/>
                <a:gd name="T60" fmla="*/ 33 w 358"/>
                <a:gd name="T61" fmla="*/ 8 h 447"/>
                <a:gd name="T62" fmla="*/ 49 w 358"/>
                <a:gd name="T63" fmla="*/ 1 h 447"/>
                <a:gd name="T64" fmla="*/ 66 w 358"/>
                <a:gd name="T6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447">
                  <a:moveTo>
                    <a:pt x="66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110" y="20"/>
                  </a:lnTo>
                  <a:lnTo>
                    <a:pt x="178" y="98"/>
                  </a:lnTo>
                  <a:lnTo>
                    <a:pt x="241" y="179"/>
                  </a:lnTo>
                  <a:lnTo>
                    <a:pt x="298" y="265"/>
                  </a:lnTo>
                  <a:lnTo>
                    <a:pt x="350" y="353"/>
                  </a:lnTo>
                  <a:lnTo>
                    <a:pt x="357" y="368"/>
                  </a:lnTo>
                  <a:lnTo>
                    <a:pt x="358" y="384"/>
                  </a:lnTo>
                  <a:lnTo>
                    <a:pt x="355" y="401"/>
                  </a:lnTo>
                  <a:lnTo>
                    <a:pt x="349" y="416"/>
                  </a:lnTo>
                  <a:lnTo>
                    <a:pt x="339" y="429"/>
                  </a:lnTo>
                  <a:lnTo>
                    <a:pt x="326" y="439"/>
                  </a:lnTo>
                  <a:lnTo>
                    <a:pt x="310" y="445"/>
                  </a:lnTo>
                  <a:lnTo>
                    <a:pt x="295" y="447"/>
                  </a:lnTo>
                  <a:lnTo>
                    <a:pt x="278" y="445"/>
                  </a:lnTo>
                  <a:lnTo>
                    <a:pt x="262" y="438"/>
                  </a:lnTo>
                  <a:lnTo>
                    <a:pt x="248" y="428"/>
                  </a:lnTo>
                  <a:lnTo>
                    <a:pt x="238" y="415"/>
                  </a:lnTo>
                  <a:lnTo>
                    <a:pt x="190" y="332"/>
                  </a:lnTo>
                  <a:lnTo>
                    <a:pt x="137" y="255"/>
                  </a:lnTo>
                  <a:lnTo>
                    <a:pt x="78" y="179"/>
                  </a:lnTo>
                  <a:lnTo>
                    <a:pt x="16" y="107"/>
                  </a:lnTo>
                  <a:lnTo>
                    <a:pt x="6" y="93"/>
                  </a:lnTo>
                  <a:lnTo>
                    <a:pt x="1" y="7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9" y="29"/>
                  </a:lnTo>
                  <a:lnTo>
                    <a:pt x="20" y="17"/>
                  </a:lnTo>
                  <a:lnTo>
                    <a:pt x="33" y="8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5" name="Freeform 8"/>
            <p:cNvSpPr/>
            <p:nvPr/>
          </p:nvSpPr>
          <p:spPr>
            <a:xfrm>
              <a:off x="3158" y="911"/>
              <a:ext cx="128" cy="108"/>
            </a:xfrm>
            <a:custGeom>
              <a:avLst/>
              <a:gdLst>
                <a:gd name="T0" fmla="*/ 66 w 256"/>
                <a:gd name="T1" fmla="*/ 0 h 215"/>
                <a:gd name="T2" fmla="*/ 81 w 256"/>
                <a:gd name="T3" fmla="*/ 2 h 215"/>
                <a:gd name="T4" fmla="*/ 97 w 256"/>
                <a:gd name="T5" fmla="*/ 9 h 215"/>
                <a:gd name="T6" fmla="*/ 165 w 256"/>
                <a:gd name="T7" fmla="*/ 53 h 215"/>
                <a:gd name="T8" fmla="*/ 230 w 256"/>
                <a:gd name="T9" fmla="*/ 100 h 215"/>
                <a:gd name="T10" fmla="*/ 243 w 256"/>
                <a:gd name="T11" fmla="*/ 111 h 215"/>
                <a:gd name="T12" fmla="*/ 250 w 256"/>
                <a:gd name="T13" fmla="*/ 125 h 215"/>
                <a:gd name="T14" fmla="*/ 255 w 256"/>
                <a:gd name="T15" fmla="*/ 139 h 215"/>
                <a:gd name="T16" fmla="*/ 256 w 256"/>
                <a:gd name="T17" fmla="*/ 155 h 215"/>
                <a:gd name="T18" fmla="*/ 253 w 256"/>
                <a:gd name="T19" fmla="*/ 171 h 215"/>
                <a:gd name="T20" fmla="*/ 246 w 256"/>
                <a:gd name="T21" fmla="*/ 186 h 215"/>
                <a:gd name="T22" fmla="*/ 236 w 256"/>
                <a:gd name="T23" fmla="*/ 198 h 215"/>
                <a:gd name="T24" fmla="*/ 223 w 256"/>
                <a:gd name="T25" fmla="*/ 207 h 215"/>
                <a:gd name="T26" fmla="*/ 208 w 256"/>
                <a:gd name="T27" fmla="*/ 213 h 215"/>
                <a:gd name="T28" fmla="*/ 192 w 256"/>
                <a:gd name="T29" fmla="*/ 215 h 215"/>
                <a:gd name="T30" fmla="*/ 192 w 256"/>
                <a:gd name="T31" fmla="*/ 215 h 215"/>
                <a:gd name="T32" fmla="*/ 178 w 256"/>
                <a:gd name="T33" fmla="*/ 213 h 215"/>
                <a:gd name="T34" fmla="*/ 166 w 256"/>
                <a:gd name="T35" fmla="*/ 209 h 215"/>
                <a:gd name="T36" fmla="*/ 154 w 256"/>
                <a:gd name="T37" fmla="*/ 201 h 215"/>
                <a:gd name="T38" fmla="*/ 93 w 256"/>
                <a:gd name="T39" fmla="*/ 159 h 215"/>
                <a:gd name="T40" fmla="*/ 31 w 256"/>
                <a:gd name="T41" fmla="*/ 118 h 215"/>
                <a:gd name="T42" fmla="*/ 17 w 256"/>
                <a:gd name="T43" fmla="*/ 108 h 215"/>
                <a:gd name="T44" fmla="*/ 8 w 256"/>
                <a:gd name="T45" fmla="*/ 94 h 215"/>
                <a:gd name="T46" fmla="*/ 1 w 256"/>
                <a:gd name="T47" fmla="*/ 79 h 215"/>
                <a:gd name="T48" fmla="*/ 0 w 256"/>
                <a:gd name="T49" fmla="*/ 63 h 215"/>
                <a:gd name="T50" fmla="*/ 3 w 256"/>
                <a:gd name="T51" fmla="*/ 46 h 215"/>
                <a:gd name="T52" fmla="*/ 9 w 256"/>
                <a:gd name="T53" fmla="*/ 30 h 215"/>
                <a:gd name="T54" fmla="*/ 21 w 256"/>
                <a:gd name="T55" fmla="*/ 17 h 215"/>
                <a:gd name="T56" fmla="*/ 34 w 256"/>
                <a:gd name="T57" fmla="*/ 8 h 215"/>
                <a:gd name="T58" fmla="*/ 49 w 256"/>
                <a:gd name="T59" fmla="*/ 2 h 215"/>
                <a:gd name="T60" fmla="*/ 66 w 2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15">
                  <a:moveTo>
                    <a:pt x="66" y="0"/>
                  </a:moveTo>
                  <a:lnTo>
                    <a:pt x="81" y="2"/>
                  </a:lnTo>
                  <a:lnTo>
                    <a:pt x="97" y="9"/>
                  </a:lnTo>
                  <a:lnTo>
                    <a:pt x="165" y="53"/>
                  </a:lnTo>
                  <a:lnTo>
                    <a:pt x="230" y="100"/>
                  </a:lnTo>
                  <a:lnTo>
                    <a:pt x="243" y="111"/>
                  </a:lnTo>
                  <a:lnTo>
                    <a:pt x="250" y="125"/>
                  </a:lnTo>
                  <a:lnTo>
                    <a:pt x="255" y="139"/>
                  </a:lnTo>
                  <a:lnTo>
                    <a:pt x="256" y="155"/>
                  </a:lnTo>
                  <a:lnTo>
                    <a:pt x="253" y="171"/>
                  </a:lnTo>
                  <a:lnTo>
                    <a:pt x="246" y="186"/>
                  </a:lnTo>
                  <a:lnTo>
                    <a:pt x="236" y="198"/>
                  </a:lnTo>
                  <a:lnTo>
                    <a:pt x="223" y="207"/>
                  </a:lnTo>
                  <a:lnTo>
                    <a:pt x="208" y="213"/>
                  </a:lnTo>
                  <a:lnTo>
                    <a:pt x="192" y="215"/>
                  </a:lnTo>
                  <a:lnTo>
                    <a:pt x="192" y="215"/>
                  </a:lnTo>
                  <a:lnTo>
                    <a:pt x="178" y="213"/>
                  </a:lnTo>
                  <a:lnTo>
                    <a:pt x="166" y="209"/>
                  </a:lnTo>
                  <a:lnTo>
                    <a:pt x="154" y="201"/>
                  </a:lnTo>
                  <a:lnTo>
                    <a:pt x="93" y="159"/>
                  </a:lnTo>
                  <a:lnTo>
                    <a:pt x="31" y="118"/>
                  </a:lnTo>
                  <a:lnTo>
                    <a:pt x="17" y="108"/>
                  </a:lnTo>
                  <a:lnTo>
                    <a:pt x="8" y="94"/>
                  </a:lnTo>
                  <a:lnTo>
                    <a:pt x="1" y="79"/>
                  </a:lnTo>
                  <a:lnTo>
                    <a:pt x="0" y="63"/>
                  </a:lnTo>
                  <a:lnTo>
                    <a:pt x="3" y="46"/>
                  </a:lnTo>
                  <a:lnTo>
                    <a:pt x="9" y="30"/>
                  </a:lnTo>
                  <a:lnTo>
                    <a:pt x="21" y="17"/>
                  </a:lnTo>
                  <a:lnTo>
                    <a:pt x="34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6" name="Freeform 9"/>
            <p:cNvSpPr/>
            <p:nvPr/>
          </p:nvSpPr>
          <p:spPr>
            <a:xfrm>
              <a:off x="2742" y="795"/>
              <a:ext cx="351" cy="117"/>
            </a:xfrm>
            <a:custGeom>
              <a:avLst/>
              <a:gdLst>
                <a:gd name="T0" fmla="*/ 63 w 703"/>
                <a:gd name="T1" fmla="*/ 0 h 235"/>
                <a:gd name="T2" fmla="*/ 166 w 703"/>
                <a:gd name="T3" fmla="*/ 3 h 235"/>
                <a:gd name="T4" fmla="*/ 267 w 703"/>
                <a:gd name="T5" fmla="*/ 13 h 235"/>
                <a:gd name="T6" fmla="*/ 368 w 703"/>
                <a:gd name="T7" fmla="*/ 27 h 235"/>
                <a:gd name="T8" fmla="*/ 467 w 703"/>
                <a:gd name="T9" fmla="*/ 50 h 235"/>
                <a:gd name="T10" fmla="*/ 565 w 703"/>
                <a:gd name="T11" fmla="*/ 77 h 235"/>
                <a:gd name="T12" fmla="*/ 662 w 703"/>
                <a:gd name="T13" fmla="*/ 112 h 235"/>
                <a:gd name="T14" fmla="*/ 678 w 703"/>
                <a:gd name="T15" fmla="*/ 120 h 235"/>
                <a:gd name="T16" fmla="*/ 691 w 703"/>
                <a:gd name="T17" fmla="*/ 132 h 235"/>
                <a:gd name="T18" fmla="*/ 698 w 703"/>
                <a:gd name="T19" fmla="*/ 148 h 235"/>
                <a:gd name="T20" fmla="*/ 703 w 703"/>
                <a:gd name="T21" fmla="*/ 165 h 235"/>
                <a:gd name="T22" fmla="*/ 702 w 703"/>
                <a:gd name="T23" fmla="*/ 183 h 235"/>
                <a:gd name="T24" fmla="*/ 696 w 703"/>
                <a:gd name="T25" fmla="*/ 200 h 235"/>
                <a:gd name="T26" fmla="*/ 686 w 703"/>
                <a:gd name="T27" fmla="*/ 214 h 235"/>
                <a:gd name="T28" fmla="*/ 674 w 703"/>
                <a:gd name="T29" fmla="*/ 226 h 235"/>
                <a:gd name="T30" fmla="*/ 657 w 703"/>
                <a:gd name="T31" fmla="*/ 233 h 235"/>
                <a:gd name="T32" fmla="*/ 640 w 703"/>
                <a:gd name="T33" fmla="*/ 235 h 235"/>
                <a:gd name="T34" fmla="*/ 640 w 703"/>
                <a:gd name="T35" fmla="*/ 235 h 235"/>
                <a:gd name="T36" fmla="*/ 627 w 703"/>
                <a:gd name="T37" fmla="*/ 234 h 235"/>
                <a:gd name="T38" fmla="*/ 616 w 703"/>
                <a:gd name="T39" fmla="*/ 231 h 235"/>
                <a:gd name="T40" fmla="*/ 527 w 703"/>
                <a:gd name="T41" fmla="*/ 200 h 235"/>
                <a:gd name="T42" fmla="*/ 437 w 703"/>
                <a:gd name="T43" fmla="*/ 174 h 235"/>
                <a:gd name="T44" fmla="*/ 345 w 703"/>
                <a:gd name="T45" fmla="*/ 154 h 235"/>
                <a:gd name="T46" fmla="*/ 251 w 703"/>
                <a:gd name="T47" fmla="*/ 139 h 235"/>
                <a:gd name="T48" fmla="*/ 158 w 703"/>
                <a:gd name="T49" fmla="*/ 131 h 235"/>
                <a:gd name="T50" fmla="*/ 63 w 703"/>
                <a:gd name="T51" fmla="*/ 128 h 235"/>
                <a:gd name="T52" fmla="*/ 44 w 703"/>
                <a:gd name="T53" fmla="*/ 124 h 235"/>
                <a:gd name="T54" fmla="*/ 26 w 703"/>
                <a:gd name="T55" fmla="*/ 115 h 235"/>
                <a:gd name="T56" fmla="*/ 12 w 703"/>
                <a:gd name="T57" fmla="*/ 102 h 235"/>
                <a:gd name="T58" fmla="*/ 3 w 703"/>
                <a:gd name="T59" fmla="*/ 84 h 235"/>
                <a:gd name="T60" fmla="*/ 0 w 703"/>
                <a:gd name="T61" fmla="*/ 64 h 235"/>
                <a:gd name="T62" fmla="*/ 3 w 703"/>
                <a:gd name="T63" fmla="*/ 43 h 235"/>
                <a:gd name="T64" fmla="*/ 12 w 703"/>
                <a:gd name="T65" fmla="*/ 26 h 235"/>
                <a:gd name="T66" fmla="*/ 26 w 703"/>
                <a:gd name="T67" fmla="*/ 13 h 235"/>
                <a:gd name="T68" fmla="*/ 44 w 703"/>
                <a:gd name="T69" fmla="*/ 4 h 235"/>
                <a:gd name="T70" fmla="*/ 63 w 703"/>
                <a:gd name="T7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3" h="235">
                  <a:moveTo>
                    <a:pt x="63" y="0"/>
                  </a:moveTo>
                  <a:lnTo>
                    <a:pt x="166" y="3"/>
                  </a:lnTo>
                  <a:lnTo>
                    <a:pt x="267" y="13"/>
                  </a:lnTo>
                  <a:lnTo>
                    <a:pt x="368" y="27"/>
                  </a:lnTo>
                  <a:lnTo>
                    <a:pt x="467" y="50"/>
                  </a:lnTo>
                  <a:lnTo>
                    <a:pt x="565" y="77"/>
                  </a:lnTo>
                  <a:lnTo>
                    <a:pt x="662" y="112"/>
                  </a:lnTo>
                  <a:lnTo>
                    <a:pt x="678" y="120"/>
                  </a:lnTo>
                  <a:lnTo>
                    <a:pt x="691" y="132"/>
                  </a:lnTo>
                  <a:lnTo>
                    <a:pt x="698" y="148"/>
                  </a:lnTo>
                  <a:lnTo>
                    <a:pt x="703" y="165"/>
                  </a:lnTo>
                  <a:lnTo>
                    <a:pt x="702" y="183"/>
                  </a:lnTo>
                  <a:lnTo>
                    <a:pt x="696" y="200"/>
                  </a:lnTo>
                  <a:lnTo>
                    <a:pt x="686" y="214"/>
                  </a:lnTo>
                  <a:lnTo>
                    <a:pt x="674" y="226"/>
                  </a:lnTo>
                  <a:lnTo>
                    <a:pt x="657" y="233"/>
                  </a:lnTo>
                  <a:lnTo>
                    <a:pt x="640" y="235"/>
                  </a:lnTo>
                  <a:lnTo>
                    <a:pt x="640" y="235"/>
                  </a:lnTo>
                  <a:lnTo>
                    <a:pt x="627" y="234"/>
                  </a:lnTo>
                  <a:lnTo>
                    <a:pt x="616" y="231"/>
                  </a:lnTo>
                  <a:lnTo>
                    <a:pt x="527" y="200"/>
                  </a:lnTo>
                  <a:lnTo>
                    <a:pt x="437" y="174"/>
                  </a:lnTo>
                  <a:lnTo>
                    <a:pt x="345" y="154"/>
                  </a:lnTo>
                  <a:lnTo>
                    <a:pt x="251" y="139"/>
                  </a:lnTo>
                  <a:lnTo>
                    <a:pt x="158" y="131"/>
                  </a:lnTo>
                  <a:lnTo>
                    <a:pt x="63" y="128"/>
                  </a:lnTo>
                  <a:lnTo>
                    <a:pt x="44" y="124"/>
                  </a:lnTo>
                  <a:lnTo>
                    <a:pt x="26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7" name="Freeform 10"/>
            <p:cNvSpPr/>
            <p:nvPr/>
          </p:nvSpPr>
          <p:spPr>
            <a:xfrm>
              <a:off x="2422" y="1563"/>
              <a:ext cx="896" cy="575"/>
            </a:xfrm>
            <a:custGeom>
              <a:avLst/>
              <a:gdLst>
                <a:gd name="T0" fmla="*/ 1165 w 1791"/>
                <a:gd name="T1" fmla="*/ 5 h 1152"/>
                <a:gd name="T2" fmla="*/ 1258 w 1791"/>
                <a:gd name="T3" fmla="*/ 30 h 1152"/>
                <a:gd name="T4" fmla="*/ 1342 w 1791"/>
                <a:gd name="T5" fmla="*/ 79 h 1152"/>
                <a:gd name="T6" fmla="*/ 1408 w 1791"/>
                <a:gd name="T7" fmla="*/ 144 h 1152"/>
                <a:gd name="T8" fmla="*/ 1454 w 1791"/>
                <a:gd name="T9" fmla="*/ 216 h 1152"/>
                <a:gd name="T10" fmla="*/ 1483 w 1791"/>
                <a:gd name="T11" fmla="*/ 298 h 1152"/>
                <a:gd name="T12" fmla="*/ 1493 w 1791"/>
                <a:gd name="T13" fmla="*/ 383 h 1152"/>
                <a:gd name="T14" fmla="*/ 1538 w 1791"/>
                <a:gd name="T15" fmla="*/ 459 h 1152"/>
                <a:gd name="T16" fmla="*/ 1621 w 1791"/>
                <a:gd name="T17" fmla="*/ 495 h 1152"/>
                <a:gd name="T18" fmla="*/ 1691 w 1791"/>
                <a:gd name="T19" fmla="*/ 551 h 1152"/>
                <a:gd name="T20" fmla="*/ 1744 w 1791"/>
                <a:gd name="T21" fmla="*/ 622 h 1152"/>
                <a:gd name="T22" fmla="*/ 1779 w 1791"/>
                <a:gd name="T23" fmla="*/ 705 h 1152"/>
                <a:gd name="T24" fmla="*/ 1791 w 1791"/>
                <a:gd name="T25" fmla="*/ 797 h 1152"/>
                <a:gd name="T26" fmla="*/ 1779 w 1791"/>
                <a:gd name="T27" fmla="*/ 888 h 1152"/>
                <a:gd name="T28" fmla="*/ 1744 w 1791"/>
                <a:gd name="T29" fmla="*/ 971 h 1152"/>
                <a:gd name="T30" fmla="*/ 1691 w 1791"/>
                <a:gd name="T31" fmla="*/ 1042 h 1152"/>
                <a:gd name="T32" fmla="*/ 1621 w 1791"/>
                <a:gd name="T33" fmla="*/ 1099 h 1152"/>
                <a:gd name="T34" fmla="*/ 1538 w 1791"/>
                <a:gd name="T35" fmla="*/ 1136 h 1152"/>
                <a:gd name="T36" fmla="*/ 1462 w 1791"/>
                <a:gd name="T37" fmla="*/ 1149 h 1152"/>
                <a:gd name="T38" fmla="*/ 358 w 1791"/>
                <a:gd name="T39" fmla="*/ 1152 h 1152"/>
                <a:gd name="T40" fmla="*/ 299 w 1791"/>
                <a:gd name="T41" fmla="*/ 1146 h 1152"/>
                <a:gd name="T42" fmla="*/ 210 w 1791"/>
                <a:gd name="T43" fmla="*/ 1119 h 1152"/>
                <a:gd name="T44" fmla="*/ 133 w 1791"/>
                <a:gd name="T45" fmla="*/ 1073 h 1152"/>
                <a:gd name="T46" fmla="*/ 71 w 1791"/>
                <a:gd name="T47" fmla="*/ 1008 h 1152"/>
                <a:gd name="T48" fmla="*/ 27 w 1791"/>
                <a:gd name="T49" fmla="*/ 931 h 1152"/>
                <a:gd name="T50" fmla="*/ 4 w 1791"/>
                <a:gd name="T51" fmla="*/ 844 h 1152"/>
                <a:gd name="T52" fmla="*/ 4 w 1791"/>
                <a:gd name="T53" fmla="*/ 750 h 1152"/>
                <a:gd name="T54" fmla="*/ 27 w 1791"/>
                <a:gd name="T55" fmla="*/ 661 h 1152"/>
                <a:gd name="T56" fmla="*/ 73 w 1791"/>
                <a:gd name="T57" fmla="*/ 581 h 1152"/>
                <a:gd name="T58" fmla="*/ 139 w 1791"/>
                <a:gd name="T59" fmla="*/ 516 h 1152"/>
                <a:gd name="T60" fmla="*/ 216 w 1791"/>
                <a:gd name="T61" fmla="*/ 471 h 1152"/>
                <a:gd name="T62" fmla="*/ 303 w 1791"/>
                <a:gd name="T63" fmla="*/ 447 h 1152"/>
                <a:gd name="T64" fmla="*/ 330 w 1791"/>
                <a:gd name="T65" fmla="*/ 357 h 1152"/>
                <a:gd name="T66" fmla="*/ 378 w 1791"/>
                <a:gd name="T67" fmla="*/ 281 h 1152"/>
                <a:gd name="T68" fmla="*/ 442 w 1791"/>
                <a:gd name="T69" fmla="*/ 218 h 1152"/>
                <a:gd name="T70" fmla="*/ 521 w 1791"/>
                <a:gd name="T71" fmla="*/ 174 h 1152"/>
                <a:gd name="T72" fmla="*/ 610 w 1791"/>
                <a:gd name="T73" fmla="*/ 150 h 1152"/>
                <a:gd name="T74" fmla="*/ 700 w 1791"/>
                <a:gd name="T75" fmla="*/ 150 h 1152"/>
                <a:gd name="T76" fmla="*/ 782 w 1791"/>
                <a:gd name="T77" fmla="*/ 169 h 1152"/>
                <a:gd name="T78" fmla="*/ 847 w 1791"/>
                <a:gd name="T79" fmla="*/ 97 h 1152"/>
                <a:gd name="T80" fmla="*/ 927 w 1791"/>
                <a:gd name="T81" fmla="*/ 42 h 1152"/>
                <a:gd name="T82" fmla="*/ 1018 w 1791"/>
                <a:gd name="T83" fmla="*/ 9 h 1152"/>
                <a:gd name="T84" fmla="*/ 1117 w 1791"/>
                <a:gd name="T8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91" h="1152">
                  <a:moveTo>
                    <a:pt x="1117" y="0"/>
                  </a:moveTo>
                  <a:lnTo>
                    <a:pt x="1165" y="5"/>
                  </a:lnTo>
                  <a:lnTo>
                    <a:pt x="1212" y="15"/>
                  </a:lnTo>
                  <a:lnTo>
                    <a:pt x="1258" y="30"/>
                  </a:lnTo>
                  <a:lnTo>
                    <a:pt x="1301" y="52"/>
                  </a:lnTo>
                  <a:lnTo>
                    <a:pt x="1342" y="79"/>
                  </a:lnTo>
                  <a:lnTo>
                    <a:pt x="1379" y="112"/>
                  </a:lnTo>
                  <a:lnTo>
                    <a:pt x="1408" y="144"/>
                  </a:lnTo>
                  <a:lnTo>
                    <a:pt x="1433" y="179"/>
                  </a:lnTo>
                  <a:lnTo>
                    <a:pt x="1454" y="216"/>
                  </a:lnTo>
                  <a:lnTo>
                    <a:pt x="1470" y="256"/>
                  </a:lnTo>
                  <a:lnTo>
                    <a:pt x="1483" y="298"/>
                  </a:lnTo>
                  <a:lnTo>
                    <a:pt x="1490" y="340"/>
                  </a:lnTo>
                  <a:lnTo>
                    <a:pt x="1493" y="383"/>
                  </a:lnTo>
                  <a:lnTo>
                    <a:pt x="1493" y="447"/>
                  </a:lnTo>
                  <a:lnTo>
                    <a:pt x="1538" y="459"/>
                  </a:lnTo>
                  <a:lnTo>
                    <a:pt x="1581" y="474"/>
                  </a:lnTo>
                  <a:lnTo>
                    <a:pt x="1621" y="495"/>
                  </a:lnTo>
                  <a:lnTo>
                    <a:pt x="1658" y="521"/>
                  </a:lnTo>
                  <a:lnTo>
                    <a:pt x="1691" y="551"/>
                  </a:lnTo>
                  <a:lnTo>
                    <a:pt x="1720" y="585"/>
                  </a:lnTo>
                  <a:lnTo>
                    <a:pt x="1744" y="622"/>
                  </a:lnTo>
                  <a:lnTo>
                    <a:pt x="1764" y="663"/>
                  </a:lnTo>
                  <a:lnTo>
                    <a:pt x="1779" y="705"/>
                  </a:lnTo>
                  <a:lnTo>
                    <a:pt x="1788" y="750"/>
                  </a:lnTo>
                  <a:lnTo>
                    <a:pt x="1791" y="797"/>
                  </a:lnTo>
                  <a:lnTo>
                    <a:pt x="1788" y="844"/>
                  </a:lnTo>
                  <a:lnTo>
                    <a:pt x="1779" y="888"/>
                  </a:lnTo>
                  <a:lnTo>
                    <a:pt x="1764" y="931"/>
                  </a:lnTo>
                  <a:lnTo>
                    <a:pt x="1744" y="971"/>
                  </a:lnTo>
                  <a:lnTo>
                    <a:pt x="1719" y="1008"/>
                  </a:lnTo>
                  <a:lnTo>
                    <a:pt x="1691" y="1042"/>
                  </a:lnTo>
                  <a:lnTo>
                    <a:pt x="1657" y="1073"/>
                  </a:lnTo>
                  <a:lnTo>
                    <a:pt x="1621" y="1099"/>
                  </a:lnTo>
                  <a:lnTo>
                    <a:pt x="1581" y="1119"/>
                  </a:lnTo>
                  <a:lnTo>
                    <a:pt x="1538" y="1136"/>
                  </a:lnTo>
                  <a:lnTo>
                    <a:pt x="1493" y="1146"/>
                  </a:lnTo>
                  <a:lnTo>
                    <a:pt x="1462" y="1149"/>
                  </a:lnTo>
                  <a:lnTo>
                    <a:pt x="1433" y="1152"/>
                  </a:lnTo>
                  <a:lnTo>
                    <a:pt x="358" y="1152"/>
                  </a:lnTo>
                  <a:lnTo>
                    <a:pt x="328" y="1149"/>
                  </a:lnTo>
                  <a:lnTo>
                    <a:pt x="299" y="1146"/>
                  </a:lnTo>
                  <a:lnTo>
                    <a:pt x="253" y="1136"/>
                  </a:lnTo>
                  <a:lnTo>
                    <a:pt x="210" y="1119"/>
                  </a:lnTo>
                  <a:lnTo>
                    <a:pt x="170" y="1099"/>
                  </a:lnTo>
                  <a:lnTo>
                    <a:pt x="133" y="1073"/>
                  </a:lnTo>
                  <a:lnTo>
                    <a:pt x="100" y="1042"/>
                  </a:lnTo>
                  <a:lnTo>
                    <a:pt x="71" y="1008"/>
                  </a:lnTo>
                  <a:lnTo>
                    <a:pt x="46" y="971"/>
                  </a:lnTo>
                  <a:lnTo>
                    <a:pt x="27" y="931"/>
                  </a:lnTo>
                  <a:lnTo>
                    <a:pt x="13" y="888"/>
                  </a:lnTo>
                  <a:lnTo>
                    <a:pt x="4" y="844"/>
                  </a:lnTo>
                  <a:lnTo>
                    <a:pt x="0" y="797"/>
                  </a:lnTo>
                  <a:lnTo>
                    <a:pt x="4" y="750"/>
                  </a:lnTo>
                  <a:lnTo>
                    <a:pt x="13" y="704"/>
                  </a:lnTo>
                  <a:lnTo>
                    <a:pt x="27" y="661"/>
                  </a:lnTo>
                  <a:lnTo>
                    <a:pt x="47" y="620"/>
                  </a:lnTo>
                  <a:lnTo>
                    <a:pt x="73" y="581"/>
                  </a:lnTo>
                  <a:lnTo>
                    <a:pt x="105" y="547"/>
                  </a:lnTo>
                  <a:lnTo>
                    <a:pt x="139" y="516"/>
                  </a:lnTo>
                  <a:lnTo>
                    <a:pt x="177" y="491"/>
                  </a:lnTo>
                  <a:lnTo>
                    <a:pt x="216" y="471"/>
                  </a:lnTo>
                  <a:lnTo>
                    <a:pt x="259" y="456"/>
                  </a:lnTo>
                  <a:lnTo>
                    <a:pt x="303" y="447"/>
                  </a:lnTo>
                  <a:lnTo>
                    <a:pt x="313" y="401"/>
                  </a:lnTo>
                  <a:lnTo>
                    <a:pt x="330" y="357"/>
                  </a:lnTo>
                  <a:lnTo>
                    <a:pt x="352" y="317"/>
                  </a:lnTo>
                  <a:lnTo>
                    <a:pt x="378" y="281"/>
                  </a:lnTo>
                  <a:lnTo>
                    <a:pt x="408" y="247"/>
                  </a:lnTo>
                  <a:lnTo>
                    <a:pt x="442" y="218"/>
                  </a:lnTo>
                  <a:lnTo>
                    <a:pt x="480" y="193"/>
                  </a:lnTo>
                  <a:lnTo>
                    <a:pt x="521" y="174"/>
                  </a:lnTo>
                  <a:lnTo>
                    <a:pt x="565" y="159"/>
                  </a:lnTo>
                  <a:lnTo>
                    <a:pt x="610" y="150"/>
                  </a:lnTo>
                  <a:lnTo>
                    <a:pt x="657" y="148"/>
                  </a:lnTo>
                  <a:lnTo>
                    <a:pt x="700" y="150"/>
                  </a:lnTo>
                  <a:lnTo>
                    <a:pt x="741" y="157"/>
                  </a:lnTo>
                  <a:lnTo>
                    <a:pt x="782" y="169"/>
                  </a:lnTo>
                  <a:lnTo>
                    <a:pt x="812" y="131"/>
                  </a:lnTo>
                  <a:lnTo>
                    <a:pt x="847" y="97"/>
                  </a:lnTo>
                  <a:lnTo>
                    <a:pt x="886" y="67"/>
                  </a:lnTo>
                  <a:lnTo>
                    <a:pt x="927" y="42"/>
                  </a:lnTo>
                  <a:lnTo>
                    <a:pt x="971" y="23"/>
                  </a:lnTo>
                  <a:lnTo>
                    <a:pt x="1018" y="9"/>
                  </a:lnTo>
                  <a:lnTo>
                    <a:pt x="1067" y="1"/>
                  </a:lnTo>
                  <a:lnTo>
                    <a:pt x="1117" y="0"/>
                  </a:lnTo>
                  <a:close/>
                </a:path>
              </a:pathLst>
            </a:custGeom>
            <a:solidFill>
              <a:srgbClr val="E0E8E8"/>
            </a:solidFill>
            <a:ln w="0">
              <a:solidFill>
                <a:srgbClr val="E0E8E8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656651" y="1159015"/>
            <a:ext cx="9240647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en-US" altLang="ko-KR" sz="3600" dirty="0" smtClean="0">
                <a:latin typeface="맑은 고딕 Semilight"/>
                <a:ea typeface="맑은 고딕 Semilight"/>
                <a:cs typeface="맑은 고딕 Semilight"/>
              </a:rPr>
              <a:t>                     </a:t>
            </a: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글쓰기치료의 효</a:t>
            </a:r>
            <a:r>
              <a:rPr lang="ko-KR" altLang="en-US" sz="36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능</a:t>
            </a:r>
            <a:endParaRPr lang="en-US" altLang="ko-KR" sz="3600" dirty="0" smtClean="0">
              <a:solidFill>
                <a:srgbClr val="0070C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>
              <a:lnSpc>
                <a:spcPct val="130000"/>
              </a:lnSpc>
              <a:defRPr/>
            </a:pPr>
            <a:endParaRPr lang="en-US" altLang="ko-KR" sz="2400" dirty="0" smtClean="0">
              <a:solidFill>
                <a:srgbClr val="0070C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글쓰기치료의 효능을 일차적으로 참여자들이 글쓰기를 하는 과정에서 자기 자신에게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즉 자신을 위로하는 언어와 표현들에 얼마나 진솔하게 대하느냐에 달려 있다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.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왜냐하면 결국 그들이 언어화한 것이 그들 내면에 쌓인 분노와 상처를 보듬어 주고 또한 그것을 새로운 시각에서 볼 수 있는 힘을 </a:t>
            </a:r>
            <a:r>
              <a:rPr lang="ko-KR" altLang="en-US" sz="2400" dirty="0" err="1" smtClean="0">
                <a:latin typeface="맑은 고딕 Semilight"/>
                <a:ea typeface="맑은 고딕 Semilight"/>
                <a:cs typeface="맑은 고딕 Semilight"/>
              </a:rPr>
              <a:t>가져다주기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 때문이다</a:t>
            </a: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.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</p:txBody>
      </p:sp>
    </p:spTree>
    <p:extLst>
      <p:ext uri="{BB962C8B-B14F-4D97-AF65-F5344CB8AC3E}">
        <p14:creationId xmlns:p14="http://schemas.microsoft.com/office/powerpoint/2010/main" val="34312746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>
          <a:xfrm>
            <a:off x="10998019" y="6496981"/>
            <a:ext cx="298996" cy="347303"/>
            <a:chOff x="2073" y="111"/>
            <a:chExt cx="3528" cy="4098"/>
          </a:xfrm>
        </p:grpSpPr>
        <p:sp>
          <p:nvSpPr>
            <p:cNvPr id="6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7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0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1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2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3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4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1499434" y="6021112"/>
            <a:ext cx="475314" cy="836887"/>
            <a:chOff x="3998440" y="1474834"/>
            <a:chExt cx="2262188" cy="3983038"/>
          </a:xfrm>
        </p:grpSpPr>
        <p:sp>
          <p:nvSpPr>
            <p:cNvPr id="18" name="직사각형 17"/>
            <p:cNvSpPr/>
            <p:nvPr/>
          </p:nvSpPr>
          <p:spPr>
            <a:xfrm>
              <a:off x="4358355" y="1887157"/>
              <a:ext cx="683664" cy="642398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204388" y="1887157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204388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358354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35835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23002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>
            <a:xfrm>
              <a:off x="3998440" y="1474834"/>
              <a:ext cx="2262188" cy="3983038"/>
            </a:xfrm>
            <a:custGeom>
              <a:avLst/>
              <a:gdLst>
                <a:gd name="T0" fmla="*/ 1624 w 2850"/>
                <a:gd name="T1" fmla="*/ 2709 h 5017"/>
                <a:gd name="T2" fmla="*/ 1624 w 2850"/>
                <a:gd name="T3" fmla="*/ 3367 h 5017"/>
                <a:gd name="T4" fmla="*/ 2284 w 2850"/>
                <a:gd name="T5" fmla="*/ 3367 h 5017"/>
                <a:gd name="T6" fmla="*/ 2284 w 2850"/>
                <a:gd name="T7" fmla="*/ 2709 h 5017"/>
                <a:gd name="T8" fmla="*/ 1624 w 2850"/>
                <a:gd name="T9" fmla="*/ 2709 h 5017"/>
                <a:gd name="T10" fmla="*/ 568 w 2850"/>
                <a:gd name="T11" fmla="*/ 2709 h 5017"/>
                <a:gd name="T12" fmla="*/ 568 w 2850"/>
                <a:gd name="T13" fmla="*/ 3367 h 5017"/>
                <a:gd name="T14" fmla="*/ 1226 w 2850"/>
                <a:gd name="T15" fmla="*/ 3367 h 5017"/>
                <a:gd name="T16" fmla="*/ 1226 w 2850"/>
                <a:gd name="T17" fmla="*/ 2709 h 5017"/>
                <a:gd name="T18" fmla="*/ 568 w 2850"/>
                <a:gd name="T19" fmla="*/ 2709 h 5017"/>
                <a:gd name="T20" fmla="*/ 1624 w 2850"/>
                <a:gd name="T21" fmla="*/ 1650 h 5017"/>
                <a:gd name="T22" fmla="*/ 1624 w 2850"/>
                <a:gd name="T23" fmla="*/ 2308 h 5017"/>
                <a:gd name="T24" fmla="*/ 2284 w 2850"/>
                <a:gd name="T25" fmla="*/ 2308 h 5017"/>
                <a:gd name="T26" fmla="*/ 2284 w 2850"/>
                <a:gd name="T27" fmla="*/ 1650 h 5017"/>
                <a:gd name="T28" fmla="*/ 1624 w 2850"/>
                <a:gd name="T29" fmla="*/ 1650 h 5017"/>
                <a:gd name="T30" fmla="*/ 568 w 2850"/>
                <a:gd name="T31" fmla="*/ 1650 h 5017"/>
                <a:gd name="T32" fmla="*/ 568 w 2850"/>
                <a:gd name="T33" fmla="*/ 2308 h 5017"/>
                <a:gd name="T34" fmla="*/ 1226 w 2850"/>
                <a:gd name="T35" fmla="*/ 2308 h 5017"/>
                <a:gd name="T36" fmla="*/ 1226 w 2850"/>
                <a:gd name="T37" fmla="*/ 1650 h 5017"/>
                <a:gd name="T38" fmla="*/ 568 w 2850"/>
                <a:gd name="T39" fmla="*/ 1650 h 5017"/>
                <a:gd name="T40" fmla="*/ 1624 w 2850"/>
                <a:gd name="T41" fmla="*/ 590 h 5017"/>
                <a:gd name="T42" fmla="*/ 1624 w 2850"/>
                <a:gd name="T43" fmla="*/ 1249 h 5017"/>
                <a:gd name="T44" fmla="*/ 2284 w 2850"/>
                <a:gd name="T45" fmla="*/ 1249 h 5017"/>
                <a:gd name="T46" fmla="*/ 2284 w 2850"/>
                <a:gd name="T47" fmla="*/ 590 h 5017"/>
                <a:gd name="T48" fmla="*/ 1624 w 2850"/>
                <a:gd name="T49" fmla="*/ 590 h 5017"/>
                <a:gd name="T50" fmla="*/ 568 w 2850"/>
                <a:gd name="T51" fmla="*/ 590 h 5017"/>
                <a:gd name="T52" fmla="*/ 568 w 2850"/>
                <a:gd name="T53" fmla="*/ 1249 h 5017"/>
                <a:gd name="T54" fmla="*/ 1226 w 2850"/>
                <a:gd name="T55" fmla="*/ 1249 h 5017"/>
                <a:gd name="T56" fmla="*/ 1226 w 2850"/>
                <a:gd name="T57" fmla="*/ 590 h 5017"/>
                <a:gd name="T58" fmla="*/ 568 w 2850"/>
                <a:gd name="T59" fmla="*/ 590 h 5017"/>
                <a:gd name="T60" fmla="*/ 0 w 2850"/>
                <a:gd name="T61" fmla="*/ 0 h 5017"/>
                <a:gd name="T62" fmla="*/ 2850 w 2850"/>
                <a:gd name="T63" fmla="*/ 0 h 5017"/>
                <a:gd name="T64" fmla="*/ 2850 w 2850"/>
                <a:gd name="T65" fmla="*/ 5017 h 5017"/>
                <a:gd name="T66" fmla="*/ 1754 w 2850"/>
                <a:gd name="T67" fmla="*/ 5017 h 5017"/>
                <a:gd name="T68" fmla="*/ 1754 w 2850"/>
                <a:gd name="T69" fmla="*/ 3896 h 5017"/>
                <a:gd name="T70" fmla="*/ 1096 w 2850"/>
                <a:gd name="T71" fmla="*/ 3896 h 5017"/>
                <a:gd name="T72" fmla="*/ 1096 w 2850"/>
                <a:gd name="T73" fmla="*/ 5017 h 5017"/>
                <a:gd name="T74" fmla="*/ 0 w 2850"/>
                <a:gd name="T75" fmla="*/ 5017 h 5017"/>
                <a:gd name="T76" fmla="*/ 0 w 2850"/>
                <a:gd name="T77" fmla="*/ 0 h 5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0" h="5017">
                  <a:moveTo>
                    <a:pt x="1624" y="2709"/>
                  </a:moveTo>
                  <a:lnTo>
                    <a:pt x="1624" y="3367"/>
                  </a:lnTo>
                  <a:lnTo>
                    <a:pt x="2284" y="3367"/>
                  </a:lnTo>
                  <a:lnTo>
                    <a:pt x="2284" y="2709"/>
                  </a:lnTo>
                  <a:lnTo>
                    <a:pt x="1624" y="2709"/>
                  </a:lnTo>
                  <a:close/>
                  <a:moveTo>
                    <a:pt x="568" y="2709"/>
                  </a:moveTo>
                  <a:lnTo>
                    <a:pt x="568" y="3367"/>
                  </a:lnTo>
                  <a:lnTo>
                    <a:pt x="1226" y="3367"/>
                  </a:lnTo>
                  <a:lnTo>
                    <a:pt x="1226" y="2709"/>
                  </a:lnTo>
                  <a:lnTo>
                    <a:pt x="568" y="2709"/>
                  </a:lnTo>
                  <a:close/>
                  <a:moveTo>
                    <a:pt x="1624" y="1650"/>
                  </a:moveTo>
                  <a:lnTo>
                    <a:pt x="1624" y="2308"/>
                  </a:lnTo>
                  <a:lnTo>
                    <a:pt x="2284" y="2308"/>
                  </a:lnTo>
                  <a:lnTo>
                    <a:pt x="2284" y="1650"/>
                  </a:lnTo>
                  <a:lnTo>
                    <a:pt x="1624" y="1650"/>
                  </a:lnTo>
                  <a:close/>
                  <a:moveTo>
                    <a:pt x="568" y="1650"/>
                  </a:moveTo>
                  <a:lnTo>
                    <a:pt x="568" y="2308"/>
                  </a:lnTo>
                  <a:lnTo>
                    <a:pt x="1226" y="2308"/>
                  </a:lnTo>
                  <a:lnTo>
                    <a:pt x="1226" y="1650"/>
                  </a:lnTo>
                  <a:lnTo>
                    <a:pt x="568" y="1650"/>
                  </a:lnTo>
                  <a:close/>
                  <a:moveTo>
                    <a:pt x="1624" y="590"/>
                  </a:moveTo>
                  <a:lnTo>
                    <a:pt x="1624" y="1249"/>
                  </a:lnTo>
                  <a:lnTo>
                    <a:pt x="2284" y="1249"/>
                  </a:lnTo>
                  <a:lnTo>
                    <a:pt x="2284" y="590"/>
                  </a:lnTo>
                  <a:lnTo>
                    <a:pt x="1624" y="590"/>
                  </a:lnTo>
                  <a:close/>
                  <a:moveTo>
                    <a:pt x="568" y="590"/>
                  </a:moveTo>
                  <a:lnTo>
                    <a:pt x="568" y="1249"/>
                  </a:lnTo>
                  <a:lnTo>
                    <a:pt x="1226" y="1249"/>
                  </a:lnTo>
                  <a:lnTo>
                    <a:pt x="1226" y="590"/>
                  </a:lnTo>
                  <a:lnTo>
                    <a:pt x="568" y="590"/>
                  </a:lnTo>
                  <a:close/>
                  <a:moveTo>
                    <a:pt x="0" y="0"/>
                  </a:moveTo>
                  <a:lnTo>
                    <a:pt x="2850" y="0"/>
                  </a:lnTo>
                  <a:lnTo>
                    <a:pt x="2850" y="5017"/>
                  </a:lnTo>
                  <a:lnTo>
                    <a:pt x="1754" y="5017"/>
                  </a:lnTo>
                  <a:lnTo>
                    <a:pt x="1754" y="3896"/>
                  </a:lnTo>
                  <a:lnTo>
                    <a:pt x="1096" y="3896"/>
                  </a:lnTo>
                  <a:lnTo>
                    <a:pt x="1096" y="5017"/>
                  </a:lnTo>
                  <a:lnTo>
                    <a:pt x="0" y="5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6967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72361" y="162034"/>
            <a:ext cx="2685486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2</a:t>
            </a:r>
            <a:r>
              <a:rPr lang="ko-KR" altLang="en-US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교시</a:t>
            </a:r>
            <a:endParaRPr lang="ko-KR" altLang="en-US" sz="3500" dirty="0">
              <a:solidFill>
                <a:srgbClr val="EEB73C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>
          <a:xfrm>
            <a:off x="187994" y="170916"/>
            <a:ext cx="540722" cy="561939"/>
            <a:chOff x="1917" y="699"/>
            <a:chExt cx="1784" cy="1854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>
            <a:xfrm>
              <a:off x="1917" y="699"/>
              <a:ext cx="1784" cy="1854"/>
            </a:xfrm>
            <a:custGeom>
              <a:avLst/>
              <a:gdLst>
                <a:gd name="T0" fmla="*/ 1 w 3567"/>
                <a:gd name="T1" fmla="*/ 2570 h 3709"/>
                <a:gd name="T2" fmla="*/ 1 w 3567"/>
                <a:gd name="T3" fmla="*/ 1139 h 3709"/>
                <a:gd name="T4" fmla="*/ 1 w 3567"/>
                <a:gd name="T5" fmla="*/ 1139 h 3709"/>
                <a:gd name="T6" fmla="*/ 1870 w 3567"/>
                <a:gd name="T7" fmla="*/ 6 h 3709"/>
                <a:gd name="T8" fmla="*/ 2184 w 3567"/>
                <a:gd name="T9" fmla="*/ 60 h 3709"/>
                <a:gd name="T10" fmla="*/ 2488 w 3567"/>
                <a:gd name="T11" fmla="*/ 169 h 3709"/>
                <a:gd name="T12" fmla="*/ 2764 w 3567"/>
                <a:gd name="T13" fmla="*/ 325 h 3709"/>
                <a:gd name="T14" fmla="*/ 3006 w 3567"/>
                <a:gd name="T15" fmla="*/ 525 h 3709"/>
                <a:gd name="T16" fmla="*/ 3211 w 3567"/>
                <a:gd name="T17" fmla="*/ 762 h 3709"/>
                <a:gd name="T18" fmla="*/ 3374 w 3567"/>
                <a:gd name="T19" fmla="*/ 1029 h 3709"/>
                <a:gd name="T20" fmla="*/ 3490 w 3567"/>
                <a:gd name="T21" fmla="*/ 1323 h 3709"/>
                <a:gd name="T22" fmla="*/ 3555 w 3567"/>
                <a:gd name="T23" fmla="*/ 1636 h 3709"/>
                <a:gd name="T24" fmla="*/ 3564 w 3567"/>
                <a:gd name="T25" fmla="*/ 1965 h 3709"/>
                <a:gd name="T26" fmla="*/ 3517 w 3567"/>
                <a:gd name="T27" fmla="*/ 2284 h 3709"/>
                <a:gd name="T28" fmla="*/ 3418 w 3567"/>
                <a:gd name="T29" fmla="*/ 2586 h 3709"/>
                <a:gd name="T30" fmla="*/ 3270 w 3567"/>
                <a:gd name="T31" fmla="*/ 2862 h 3709"/>
                <a:gd name="T32" fmla="*/ 3078 w 3567"/>
                <a:gd name="T33" fmla="*/ 3109 h 3709"/>
                <a:gd name="T34" fmla="*/ 2849 w 3567"/>
                <a:gd name="T35" fmla="*/ 3321 h 3709"/>
                <a:gd name="T36" fmla="*/ 2584 w 3567"/>
                <a:gd name="T37" fmla="*/ 3493 h 3709"/>
                <a:gd name="T38" fmla="*/ 2289 w 3567"/>
                <a:gd name="T39" fmla="*/ 3618 h 3709"/>
                <a:gd name="T40" fmla="*/ 1973 w 3567"/>
                <a:gd name="T41" fmla="*/ 3691 h 3709"/>
                <a:gd name="T42" fmla="*/ 1664 w 3567"/>
                <a:gd name="T43" fmla="*/ 3709 h 3709"/>
                <a:gd name="T44" fmla="*/ 1361 w 3567"/>
                <a:gd name="T45" fmla="*/ 3676 h 3709"/>
                <a:gd name="T46" fmla="*/ 1070 w 3567"/>
                <a:gd name="T47" fmla="*/ 3595 h 3709"/>
                <a:gd name="T48" fmla="*/ 799 w 3567"/>
                <a:gd name="T49" fmla="*/ 3469 h 3709"/>
                <a:gd name="T50" fmla="*/ 550 w 3567"/>
                <a:gd name="T51" fmla="*/ 3300 h 3709"/>
                <a:gd name="T52" fmla="*/ 330 w 3567"/>
                <a:gd name="T53" fmla="*/ 3093 h 3709"/>
                <a:gd name="T54" fmla="*/ 145 w 3567"/>
                <a:gd name="T55" fmla="*/ 2848 h 3709"/>
                <a:gd name="T56" fmla="*/ 1 w 3567"/>
                <a:gd name="T57" fmla="*/ 2570 h 3709"/>
                <a:gd name="T58" fmla="*/ 164 w 3567"/>
                <a:gd name="T59" fmla="*/ 2781 h 3709"/>
                <a:gd name="T60" fmla="*/ 364 w 3567"/>
                <a:gd name="T61" fmla="*/ 2953 h 3709"/>
                <a:gd name="T62" fmla="*/ 594 w 3567"/>
                <a:gd name="T63" fmla="*/ 3082 h 3709"/>
                <a:gd name="T64" fmla="*/ 845 w 3567"/>
                <a:gd name="T65" fmla="*/ 3166 h 3709"/>
                <a:gd name="T66" fmla="*/ 1111 w 3567"/>
                <a:gd name="T67" fmla="*/ 3197 h 3709"/>
                <a:gd name="T68" fmla="*/ 1374 w 3567"/>
                <a:gd name="T69" fmla="*/ 3177 h 3709"/>
                <a:gd name="T70" fmla="*/ 1628 w 3567"/>
                <a:gd name="T71" fmla="*/ 3105 h 3709"/>
                <a:gd name="T72" fmla="*/ 1862 w 3567"/>
                <a:gd name="T73" fmla="*/ 2984 h 3709"/>
                <a:gd name="T74" fmla="*/ 2475 w 3567"/>
                <a:gd name="T75" fmla="*/ 1972 h 3709"/>
                <a:gd name="T76" fmla="*/ 2477 w 3567"/>
                <a:gd name="T77" fmla="*/ 1761 h 3709"/>
                <a:gd name="T78" fmla="*/ 2430 w 3567"/>
                <a:gd name="T79" fmla="*/ 1488 h 3709"/>
                <a:gd name="T80" fmla="*/ 2331 w 3567"/>
                <a:gd name="T81" fmla="*/ 1237 h 3709"/>
                <a:gd name="T82" fmla="*/ 2183 w 3567"/>
                <a:gd name="T83" fmla="*/ 1012 h 3709"/>
                <a:gd name="T84" fmla="*/ 1994 w 3567"/>
                <a:gd name="T85" fmla="*/ 820 h 3709"/>
                <a:gd name="T86" fmla="*/ 1768 w 3567"/>
                <a:gd name="T87" fmla="*/ 668 h 3709"/>
                <a:gd name="T88" fmla="*/ 1509 w 3567"/>
                <a:gd name="T89" fmla="*/ 563 h 3709"/>
                <a:gd name="T90" fmla="*/ 1249 w 3567"/>
                <a:gd name="T91" fmla="*/ 516 h 3709"/>
                <a:gd name="T92" fmla="*/ 991 w 3567"/>
                <a:gd name="T93" fmla="*/ 519 h 3709"/>
                <a:gd name="T94" fmla="*/ 740 w 3567"/>
                <a:gd name="T95" fmla="*/ 571 h 3709"/>
                <a:gd name="T96" fmla="*/ 505 w 3567"/>
                <a:gd name="T97" fmla="*/ 669 h 3709"/>
                <a:gd name="T98" fmla="*/ 290 w 3567"/>
                <a:gd name="T99" fmla="*/ 812 h 3709"/>
                <a:gd name="T100" fmla="*/ 105 w 3567"/>
                <a:gd name="T101" fmla="*/ 995 h 3709"/>
                <a:gd name="T102" fmla="*/ 44 w 3567"/>
                <a:gd name="T103" fmla="*/ 1042 h 3709"/>
                <a:gd name="T104" fmla="*/ 203 w 3567"/>
                <a:gd name="T105" fmla="*/ 775 h 3709"/>
                <a:gd name="T106" fmla="*/ 400 w 3567"/>
                <a:gd name="T107" fmla="*/ 543 h 3709"/>
                <a:gd name="T108" fmla="*/ 630 w 3567"/>
                <a:gd name="T109" fmla="*/ 348 h 3709"/>
                <a:gd name="T110" fmla="*/ 886 w 3567"/>
                <a:gd name="T111" fmla="*/ 193 h 3709"/>
                <a:gd name="T112" fmla="*/ 1166 w 3567"/>
                <a:gd name="T113" fmla="*/ 81 h 3709"/>
                <a:gd name="T114" fmla="*/ 1460 w 3567"/>
                <a:gd name="T115" fmla="*/ 16 h 3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7" h="3709">
                  <a:moveTo>
                    <a:pt x="0" y="2569"/>
                  </a:moveTo>
                  <a:lnTo>
                    <a:pt x="1" y="2570"/>
                  </a:lnTo>
                  <a:lnTo>
                    <a:pt x="1" y="2570"/>
                  </a:lnTo>
                  <a:lnTo>
                    <a:pt x="0" y="2569"/>
                  </a:lnTo>
                  <a:lnTo>
                    <a:pt x="0" y="2569"/>
                  </a:lnTo>
                  <a:close/>
                  <a:moveTo>
                    <a:pt x="1" y="1139"/>
                  </a:moveTo>
                  <a:lnTo>
                    <a:pt x="0" y="1140"/>
                  </a:lnTo>
                  <a:lnTo>
                    <a:pt x="0" y="1140"/>
                  </a:lnTo>
                  <a:lnTo>
                    <a:pt x="1" y="1139"/>
                  </a:lnTo>
                  <a:close/>
                  <a:moveTo>
                    <a:pt x="1664" y="0"/>
                  </a:moveTo>
                  <a:lnTo>
                    <a:pt x="1766" y="0"/>
                  </a:lnTo>
                  <a:lnTo>
                    <a:pt x="1870" y="6"/>
                  </a:lnTo>
                  <a:lnTo>
                    <a:pt x="1973" y="18"/>
                  </a:lnTo>
                  <a:lnTo>
                    <a:pt x="2077" y="35"/>
                  </a:lnTo>
                  <a:lnTo>
                    <a:pt x="2184" y="60"/>
                  </a:lnTo>
                  <a:lnTo>
                    <a:pt x="2289" y="91"/>
                  </a:lnTo>
                  <a:lnTo>
                    <a:pt x="2390" y="127"/>
                  </a:lnTo>
                  <a:lnTo>
                    <a:pt x="2488" y="169"/>
                  </a:lnTo>
                  <a:lnTo>
                    <a:pt x="2584" y="216"/>
                  </a:lnTo>
                  <a:lnTo>
                    <a:pt x="2675" y="269"/>
                  </a:lnTo>
                  <a:lnTo>
                    <a:pt x="2764" y="325"/>
                  </a:lnTo>
                  <a:lnTo>
                    <a:pt x="2849" y="387"/>
                  </a:lnTo>
                  <a:lnTo>
                    <a:pt x="2930" y="454"/>
                  </a:lnTo>
                  <a:lnTo>
                    <a:pt x="3006" y="525"/>
                  </a:lnTo>
                  <a:lnTo>
                    <a:pt x="3078" y="600"/>
                  </a:lnTo>
                  <a:lnTo>
                    <a:pt x="3147" y="678"/>
                  </a:lnTo>
                  <a:lnTo>
                    <a:pt x="3211" y="762"/>
                  </a:lnTo>
                  <a:lnTo>
                    <a:pt x="3270" y="847"/>
                  </a:lnTo>
                  <a:lnTo>
                    <a:pt x="3324" y="936"/>
                  </a:lnTo>
                  <a:lnTo>
                    <a:pt x="3374" y="1029"/>
                  </a:lnTo>
                  <a:lnTo>
                    <a:pt x="3418" y="1124"/>
                  </a:lnTo>
                  <a:lnTo>
                    <a:pt x="3456" y="1221"/>
                  </a:lnTo>
                  <a:lnTo>
                    <a:pt x="3490" y="1323"/>
                  </a:lnTo>
                  <a:lnTo>
                    <a:pt x="3517" y="1425"/>
                  </a:lnTo>
                  <a:lnTo>
                    <a:pt x="3539" y="1530"/>
                  </a:lnTo>
                  <a:lnTo>
                    <a:pt x="3555" y="1636"/>
                  </a:lnTo>
                  <a:lnTo>
                    <a:pt x="3564" y="1745"/>
                  </a:lnTo>
                  <a:lnTo>
                    <a:pt x="3567" y="1854"/>
                  </a:lnTo>
                  <a:lnTo>
                    <a:pt x="3564" y="1965"/>
                  </a:lnTo>
                  <a:lnTo>
                    <a:pt x="3555" y="2073"/>
                  </a:lnTo>
                  <a:lnTo>
                    <a:pt x="3539" y="2179"/>
                  </a:lnTo>
                  <a:lnTo>
                    <a:pt x="3517" y="2284"/>
                  </a:lnTo>
                  <a:lnTo>
                    <a:pt x="3490" y="2386"/>
                  </a:lnTo>
                  <a:lnTo>
                    <a:pt x="3456" y="2488"/>
                  </a:lnTo>
                  <a:lnTo>
                    <a:pt x="3418" y="2586"/>
                  </a:lnTo>
                  <a:lnTo>
                    <a:pt x="3374" y="2680"/>
                  </a:lnTo>
                  <a:lnTo>
                    <a:pt x="3324" y="2773"/>
                  </a:lnTo>
                  <a:lnTo>
                    <a:pt x="3270" y="2862"/>
                  </a:lnTo>
                  <a:lnTo>
                    <a:pt x="3211" y="2947"/>
                  </a:lnTo>
                  <a:lnTo>
                    <a:pt x="3147" y="3031"/>
                  </a:lnTo>
                  <a:lnTo>
                    <a:pt x="3078" y="3109"/>
                  </a:lnTo>
                  <a:lnTo>
                    <a:pt x="3006" y="3184"/>
                  </a:lnTo>
                  <a:lnTo>
                    <a:pt x="2930" y="3255"/>
                  </a:lnTo>
                  <a:lnTo>
                    <a:pt x="2849" y="3321"/>
                  </a:lnTo>
                  <a:lnTo>
                    <a:pt x="2764" y="3383"/>
                  </a:lnTo>
                  <a:lnTo>
                    <a:pt x="2675" y="3441"/>
                  </a:lnTo>
                  <a:lnTo>
                    <a:pt x="2584" y="3493"/>
                  </a:lnTo>
                  <a:lnTo>
                    <a:pt x="2488" y="3540"/>
                  </a:lnTo>
                  <a:lnTo>
                    <a:pt x="2390" y="3582"/>
                  </a:lnTo>
                  <a:lnTo>
                    <a:pt x="2289" y="3618"/>
                  </a:lnTo>
                  <a:lnTo>
                    <a:pt x="2184" y="3649"/>
                  </a:lnTo>
                  <a:lnTo>
                    <a:pt x="2077" y="3674"/>
                  </a:lnTo>
                  <a:lnTo>
                    <a:pt x="1973" y="3691"/>
                  </a:lnTo>
                  <a:lnTo>
                    <a:pt x="1870" y="3703"/>
                  </a:lnTo>
                  <a:lnTo>
                    <a:pt x="1766" y="3709"/>
                  </a:lnTo>
                  <a:lnTo>
                    <a:pt x="1664" y="3709"/>
                  </a:lnTo>
                  <a:lnTo>
                    <a:pt x="1561" y="3704"/>
                  </a:lnTo>
                  <a:lnTo>
                    <a:pt x="1460" y="3693"/>
                  </a:lnTo>
                  <a:lnTo>
                    <a:pt x="1361" y="3676"/>
                  </a:lnTo>
                  <a:lnTo>
                    <a:pt x="1263" y="3655"/>
                  </a:lnTo>
                  <a:lnTo>
                    <a:pt x="1166" y="3628"/>
                  </a:lnTo>
                  <a:lnTo>
                    <a:pt x="1070" y="3595"/>
                  </a:lnTo>
                  <a:lnTo>
                    <a:pt x="978" y="3558"/>
                  </a:lnTo>
                  <a:lnTo>
                    <a:pt x="886" y="3516"/>
                  </a:lnTo>
                  <a:lnTo>
                    <a:pt x="799" y="3469"/>
                  </a:lnTo>
                  <a:lnTo>
                    <a:pt x="713" y="3417"/>
                  </a:lnTo>
                  <a:lnTo>
                    <a:pt x="630" y="3361"/>
                  </a:lnTo>
                  <a:lnTo>
                    <a:pt x="550" y="3300"/>
                  </a:lnTo>
                  <a:lnTo>
                    <a:pt x="473" y="3236"/>
                  </a:lnTo>
                  <a:lnTo>
                    <a:pt x="400" y="3166"/>
                  </a:lnTo>
                  <a:lnTo>
                    <a:pt x="330" y="3093"/>
                  </a:lnTo>
                  <a:lnTo>
                    <a:pt x="265" y="3015"/>
                  </a:lnTo>
                  <a:lnTo>
                    <a:pt x="203" y="2934"/>
                  </a:lnTo>
                  <a:lnTo>
                    <a:pt x="145" y="2848"/>
                  </a:lnTo>
                  <a:lnTo>
                    <a:pt x="92" y="2759"/>
                  </a:lnTo>
                  <a:lnTo>
                    <a:pt x="44" y="2667"/>
                  </a:lnTo>
                  <a:lnTo>
                    <a:pt x="1" y="2570"/>
                  </a:lnTo>
                  <a:lnTo>
                    <a:pt x="51" y="2644"/>
                  </a:lnTo>
                  <a:lnTo>
                    <a:pt x="106" y="2715"/>
                  </a:lnTo>
                  <a:lnTo>
                    <a:pt x="164" y="2781"/>
                  </a:lnTo>
                  <a:lnTo>
                    <a:pt x="227" y="2842"/>
                  </a:lnTo>
                  <a:lnTo>
                    <a:pt x="294" y="2900"/>
                  </a:lnTo>
                  <a:lnTo>
                    <a:pt x="364" y="2953"/>
                  </a:lnTo>
                  <a:lnTo>
                    <a:pt x="437" y="3001"/>
                  </a:lnTo>
                  <a:lnTo>
                    <a:pt x="514" y="3044"/>
                  </a:lnTo>
                  <a:lnTo>
                    <a:pt x="594" y="3082"/>
                  </a:lnTo>
                  <a:lnTo>
                    <a:pt x="675" y="3116"/>
                  </a:lnTo>
                  <a:lnTo>
                    <a:pt x="759" y="3143"/>
                  </a:lnTo>
                  <a:lnTo>
                    <a:pt x="845" y="3166"/>
                  </a:lnTo>
                  <a:lnTo>
                    <a:pt x="933" y="3183"/>
                  </a:lnTo>
                  <a:lnTo>
                    <a:pt x="1022" y="3193"/>
                  </a:lnTo>
                  <a:lnTo>
                    <a:pt x="1111" y="3197"/>
                  </a:lnTo>
                  <a:lnTo>
                    <a:pt x="1200" y="3196"/>
                  </a:lnTo>
                  <a:lnTo>
                    <a:pt x="1287" y="3189"/>
                  </a:lnTo>
                  <a:lnTo>
                    <a:pt x="1374" y="3177"/>
                  </a:lnTo>
                  <a:lnTo>
                    <a:pt x="1460" y="3158"/>
                  </a:lnTo>
                  <a:lnTo>
                    <a:pt x="1544" y="3134"/>
                  </a:lnTo>
                  <a:lnTo>
                    <a:pt x="1628" y="3105"/>
                  </a:lnTo>
                  <a:lnTo>
                    <a:pt x="1708" y="3070"/>
                  </a:lnTo>
                  <a:lnTo>
                    <a:pt x="1786" y="3029"/>
                  </a:lnTo>
                  <a:lnTo>
                    <a:pt x="1862" y="2984"/>
                  </a:lnTo>
                  <a:lnTo>
                    <a:pt x="1935" y="2934"/>
                  </a:lnTo>
                  <a:lnTo>
                    <a:pt x="2006" y="2879"/>
                  </a:lnTo>
                  <a:lnTo>
                    <a:pt x="2475" y="1972"/>
                  </a:lnTo>
                  <a:lnTo>
                    <a:pt x="2479" y="1913"/>
                  </a:lnTo>
                  <a:lnTo>
                    <a:pt x="2480" y="1854"/>
                  </a:lnTo>
                  <a:lnTo>
                    <a:pt x="2477" y="1761"/>
                  </a:lnTo>
                  <a:lnTo>
                    <a:pt x="2468" y="1668"/>
                  </a:lnTo>
                  <a:lnTo>
                    <a:pt x="2451" y="1577"/>
                  </a:lnTo>
                  <a:lnTo>
                    <a:pt x="2430" y="1488"/>
                  </a:lnTo>
                  <a:lnTo>
                    <a:pt x="2403" y="1403"/>
                  </a:lnTo>
                  <a:lnTo>
                    <a:pt x="2369" y="1318"/>
                  </a:lnTo>
                  <a:lnTo>
                    <a:pt x="2331" y="1237"/>
                  </a:lnTo>
                  <a:lnTo>
                    <a:pt x="2287" y="1158"/>
                  </a:lnTo>
                  <a:lnTo>
                    <a:pt x="2237" y="1083"/>
                  </a:lnTo>
                  <a:lnTo>
                    <a:pt x="2183" y="1012"/>
                  </a:lnTo>
                  <a:lnTo>
                    <a:pt x="2124" y="943"/>
                  </a:lnTo>
                  <a:lnTo>
                    <a:pt x="2061" y="880"/>
                  </a:lnTo>
                  <a:lnTo>
                    <a:pt x="1994" y="820"/>
                  </a:lnTo>
                  <a:lnTo>
                    <a:pt x="1923" y="764"/>
                  </a:lnTo>
                  <a:lnTo>
                    <a:pt x="1847" y="714"/>
                  </a:lnTo>
                  <a:lnTo>
                    <a:pt x="1768" y="668"/>
                  </a:lnTo>
                  <a:lnTo>
                    <a:pt x="1685" y="627"/>
                  </a:lnTo>
                  <a:lnTo>
                    <a:pt x="1599" y="593"/>
                  </a:lnTo>
                  <a:lnTo>
                    <a:pt x="1509" y="563"/>
                  </a:lnTo>
                  <a:lnTo>
                    <a:pt x="1424" y="542"/>
                  </a:lnTo>
                  <a:lnTo>
                    <a:pt x="1337" y="526"/>
                  </a:lnTo>
                  <a:lnTo>
                    <a:pt x="1249" y="516"/>
                  </a:lnTo>
                  <a:lnTo>
                    <a:pt x="1162" y="511"/>
                  </a:lnTo>
                  <a:lnTo>
                    <a:pt x="1077" y="513"/>
                  </a:lnTo>
                  <a:lnTo>
                    <a:pt x="991" y="519"/>
                  </a:lnTo>
                  <a:lnTo>
                    <a:pt x="906" y="531"/>
                  </a:lnTo>
                  <a:lnTo>
                    <a:pt x="822" y="549"/>
                  </a:lnTo>
                  <a:lnTo>
                    <a:pt x="740" y="571"/>
                  </a:lnTo>
                  <a:lnTo>
                    <a:pt x="659" y="599"/>
                  </a:lnTo>
                  <a:lnTo>
                    <a:pt x="581" y="632"/>
                  </a:lnTo>
                  <a:lnTo>
                    <a:pt x="505" y="669"/>
                  </a:lnTo>
                  <a:lnTo>
                    <a:pt x="430" y="712"/>
                  </a:lnTo>
                  <a:lnTo>
                    <a:pt x="359" y="759"/>
                  </a:lnTo>
                  <a:lnTo>
                    <a:pt x="290" y="812"/>
                  </a:lnTo>
                  <a:lnTo>
                    <a:pt x="225" y="869"/>
                  </a:lnTo>
                  <a:lnTo>
                    <a:pt x="163" y="929"/>
                  </a:lnTo>
                  <a:lnTo>
                    <a:pt x="105" y="995"/>
                  </a:lnTo>
                  <a:lnTo>
                    <a:pt x="51" y="1065"/>
                  </a:lnTo>
                  <a:lnTo>
                    <a:pt x="1" y="1139"/>
                  </a:lnTo>
                  <a:lnTo>
                    <a:pt x="44" y="1042"/>
                  </a:lnTo>
                  <a:lnTo>
                    <a:pt x="92" y="950"/>
                  </a:lnTo>
                  <a:lnTo>
                    <a:pt x="145" y="861"/>
                  </a:lnTo>
                  <a:lnTo>
                    <a:pt x="203" y="775"/>
                  </a:lnTo>
                  <a:lnTo>
                    <a:pt x="265" y="694"/>
                  </a:lnTo>
                  <a:lnTo>
                    <a:pt x="330" y="616"/>
                  </a:lnTo>
                  <a:lnTo>
                    <a:pt x="400" y="543"/>
                  </a:lnTo>
                  <a:lnTo>
                    <a:pt x="473" y="473"/>
                  </a:lnTo>
                  <a:lnTo>
                    <a:pt x="550" y="409"/>
                  </a:lnTo>
                  <a:lnTo>
                    <a:pt x="630" y="348"/>
                  </a:lnTo>
                  <a:lnTo>
                    <a:pt x="713" y="292"/>
                  </a:lnTo>
                  <a:lnTo>
                    <a:pt x="799" y="240"/>
                  </a:lnTo>
                  <a:lnTo>
                    <a:pt x="886" y="193"/>
                  </a:lnTo>
                  <a:lnTo>
                    <a:pt x="978" y="151"/>
                  </a:lnTo>
                  <a:lnTo>
                    <a:pt x="1070" y="114"/>
                  </a:lnTo>
                  <a:lnTo>
                    <a:pt x="1166" y="81"/>
                  </a:lnTo>
                  <a:lnTo>
                    <a:pt x="1263" y="54"/>
                  </a:lnTo>
                  <a:lnTo>
                    <a:pt x="1361" y="33"/>
                  </a:lnTo>
                  <a:lnTo>
                    <a:pt x="1460" y="16"/>
                  </a:lnTo>
                  <a:lnTo>
                    <a:pt x="1561" y="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1CA36"/>
            </a:solidFill>
            <a:ln w="0">
              <a:solidFill>
                <a:srgbClr val="F1CA36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4" name="Freeform 7"/>
            <p:cNvSpPr/>
            <p:nvPr/>
          </p:nvSpPr>
          <p:spPr>
            <a:xfrm>
              <a:off x="3328" y="1050"/>
              <a:ext cx="179" cy="224"/>
            </a:xfrm>
            <a:custGeom>
              <a:avLst/>
              <a:gdLst>
                <a:gd name="T0" fmla="*/ 66 w 358"/>
                <a:gd name="T1" fmla="*/ 0 h 447"/>
                <a:gd name="T2" fmla="*/ 82 w 358"/>
                <a:gd name="T3" fmla="*/ 2 h 447"/>
                <a:gd name="T4" fmla="*/ 98 w 358"/>
                <a:gd name="T5" fmla="*/ 10 h 447"/>
                <a:gd name="T6" fmla="*/ 110 w 358"/>
                <a:gd name="T7" fmla="*/ 20 h 447"/>
                <a:gd name="T8" fmla="*/ 178 w 358"/>
                <a:gd name="T9" fmla="*/ 98 h 447"/>
                <a:gd name="T10" fmla="*/ 241 w 358"/>
                <a:gd name="T11" fmla="*/ 179 h 447"/>
                <a:gd name="T12" fmla="*/ 298 w 358"/>
                <a:gd name="T13" fmla="*/ 265 h 447"/>
                <a:gd name="T14" fmla="*/ 350 w 358"/>
                <a:gd name="T15" fmla="*/ 353 h 447"/>
                <a:gd name="T16" fmla="*/ 357 w 358"/>
                <a:gd name="T17" fmla="*/ 368 h 447"/>
                <a:gd name="T18" fmla="*/ 358 w 358"/>
                <a:gd name="T19" fmla="*/ 384 h 447"/>
                <a:gd name="T20" fmla="*/ 355 w 358"/>
                <a:gd name="T21" fmla="*/ 401 h 447"/>
                <a:gd name="T22" fmla="*/ 349 w 358"/>
                <a:gd name="T23" fmla="*/ 416 h 447"/>
                <a:gd name="T24" fmla="*/ 339 w 358"/>
                <a:gd name="T25" fmla="*/ 429 h 447"/>
                <a:gd name="T26" fmla="*/ 326 w 358"/>
                <a:gd name="T27" fmla="*/ 439 h 447"/>
                <a:gd name="T28" fmla="*/ 310 w 358"/>
                <a:gd name="T29" fmla="*/ 445 h 447"/>
                <a:gd name="T30" fmla="*/ 295 w 358"/>
                <a:gd name="T31" fmla="*/ 447 h 447"/>
                <a:gd name="T32" fmla="*/ 278 w 358"/>
                <a:gd name="T33" fmla="*/ 445 h 447"/>
                <a:gd name="T34" fmla="*/ 262 w 358"/>
                <a:gd name="T35" fmla="*/ 438 h 447"/>
                <a:gd name="T36" fmla="*/ 248 w 358"/>
                <a:gd name="T37" fmla="*/ 428 h 447"/>
                <a:gd name="T38" fmla="*/ 238 w 358"/>
                <a:gd name="T39" fmla="*/ 415 h 447"/>
                <a:gd name="T40" fmla="*/ 190 w 358"/>
                <a:gd name="T41" fmla="*/ 332 h 447"/>
                <a:gd name="T42" fmla="*/ 137 w 358"/>
                <a:gd name="T43" fmla="*/ 255 h 447"/>
                <a:gd name="T44" fmla="*/ 78 w 358"/>
                <a:gd name="T45" fmla="*/ 179 h 447"/>
                <a:gd name="T46" fmla="*/ 16 w 358"/>
                <a:gd name="T47" fmla="*/ 107 h 447"/>
                <a:gd name="T48" fmla="*/ 6 w 358"/>
                <a:gd name="T49" fmla="*/ 93 h 447"/>
                <a:gd name="T50" fmla="*/ 1 w 358"/>
                <a:gd name="T51" fmla="*/ 78 h 447"/>
                <a:gd name="T52" fmla="*/ 0 w 358"/>
                <a:gd name="T53" fmla="*/ 62 h 447"/>
                <a:gd name="T54" fmla="*/ 2 w 358"/>
                <a:gd name="T55" fmla="*/ 45 h 447"/>
                <a:gd name="T56" fmla="*/ 9 w 358"/>
                <a:gd name="T57" fmla="*/ 29 h 447"/>
                <a:gd name="T58" fmla="*/ 20 w 358"/>
                <a:gd name="T59" fmla="*/ 17 h 447"/>
                <a:gd name="T60" fmla="*/ 33 w 358"/>
                <a:gd name="T61" fmla="*/ 8 h 447"/>
                <a:gd name="T62" fmla="*/ 49 w 358"/>
                <a:gd name="T63" fmla="*/ 1 h 447"/>
                <a:gd name="T64" fmla="*/ 66 w 358"/>
                <a:gd name="T6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447">
                  <a:moveTo>
                    <a:pt x="66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110" y="20"/>
                  </a:lnTo>
                  <a:lnTo>
                    <a:pt x="178" y="98"/>
                  </a:lnTo>
                  <a:lnTo>
                    <a:pt x="241" y="179"/>
                  </a:lnTo>
                  <a:lnTo>
                    <a:pt x="298" y="265"/>
                  </a:lnTo>
                  <a:lnTo>
                    <a:pt x="350" y="353"/>
                  </a:lnTo>
                  <a:lnTo>
                    <a:pt x="357" y="368"/>
                  </a:lnTo>
                  <a:lnTo>
                    <a:pt x="358" y="384"/>
                  </a:lnTo>
                  <a:lnTo>
                    <a:pt x="355" y="401"/>
                  </a:lnTo>
                  <a:lnTo>
                    <a:pt x="349" y="416"/>
                  </a:lnTo>
                  <a:lnTo>
                    <a:pt x="339" y="429"/>
                  </a:lnTo>
                  <a:lnTo>
                    <a:pt x="326" y="439"/>
                  </a:lnTo>
                  <a:lnTo>
                    <a:pt x="310" y="445"/>
                  </a:lnTo>
                  <a:lnTo>
                    <a:pt x="295" y="447"/>
                  </a:lnTo>
                  <a:lnTo>
                    <a:pt x="278" y="445"/>
                  </a:lnTo>
                  <a:lnTo>
                    <a:pt x="262" y="438"/>
                  </a:lnTo>
                  <a:lnTo>
                    <a:pt x="248" y="428"/>
                  </a:lnTo>
                  <a:lnTo>
                    <a:pt x="238" y="415"/>
                  </a:lnTo>
                  <a:lnTo>
                    <a:pt x="190" y="332"/>
                  </a:lnTo>
                  <a:lnTo>
                    <a:pt x="137" y="255"/>
                  </a:lnTo>
                  <a:lnTo>
                    <a:pt x="78" y="179"/>
                  </a:lnTo>
                  <a:lnTo>
                    <a:pt x="16" y="107"/>
                  </a:lnTo>
                  <a:lnTo>
                    <a:pt x="6" y="93"/>
                  </a:lnTo>
                  <a:lnTo>
                    <a:pt x="1" y="7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9" y="29"/>
                  </a:lnTo>
                  <a:lnTo>
                    <a:pt x="20" y="17"/>
                  </a:lnTo>
                  <a:lnTo>
                    <a:pt x="33" y="8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5" name="Freeform 8"/>
            <p:cNvSpPr/>
            <p:nvPr/>
          </p:nvSpPr>
          <p:spPr>
            <a:xfrm>
              <a:off x="3158" y="911"/>
              <a:ext cx="128" cy="108"/>
            </a:xfrm>
            <a:custGeom>
              <a:avLst/>
              <a:gdLst>
                <a:gd name="T0" fmla="*/ 66 w 256"/>
                <a:gd name="T1" fmla="*/ 0 h 215"/>
                <a:gd name="T2" fmla="*/ 81 w 256"/>
                <a:gd name="T3" fmla="*/ 2 h 215"/>
                <a:gd name="T4" fmla="*/ 97 w 256"/>
                <a:gd name="T5" fmla="*/ 9 h 215"/>
                <a:gd name="T6" fmla="*/ 165 w 256"/>
                <a:gd name="T7" fmla="*/ 53 h 215"/>
                <a:gd name="T8" fmla="*/ 230 w 256"/>
                <a:gd name="T9" fmla="*/ 100 h 215"/>
                <a:gd name="T10" fmla="*/ 243 w 256"/>
                <a:gd name="T11" fmla="*/ 111 h 215"/>
                <a:gd name="T12" fmla="*/ 250 w 256"/>
                <a:gd name="T13" fmla="*/ 125 h 215"/>
                <a:gd name="T14" fmla="*/ 255 w 256"/>
                <a:gd name="T15" fmla="*/ 139 h 215"/>
                <a:gd name="T16" fmla="*/ 256 w 256"/>
                <a:gd name="T17" fmla="*/ 155 h 215"/>
                <a:gd name="T18" fmla="*/ 253 w 256"/>
                <a:gd name="T19" fmla="*/ 171 h 215"/>
                <a:gd name="T20" fmla="*/ 246 w 256"/>
                <a:gd name="T21" fmla="*/ 186 h 215"/>
                <a:gd name="T22" fmla="*/ 236 w 256"/>
                <a:gd name="T23" fmla="*/ 198 h 215"/>
                <a:gd name="T24" fmla="*/ 223 w 256"/>
                <a:gd name="T25" fmla="*/ 207 h 215"/>
                <a:gd name="T26" fmla="*/ 208 w 256"/>
                <a:gd name="T27" fmla="*/ 213 h 215"/>
                <a:gd name="T28" fmla="*/ 192 w 256"/>
                <a:gd name="T29" fmla="*/ 215 h 215"/>
                <a:gd name="T30" fmla="*/ 192 w 256"/>
                <a:gd name="T31" fmla="*/ 215 h 215"/>
                <a:gd name="T32" fmla="*/ 178 w 256"/>
                <a:gd name="T33" fmla="*/ 213 h 215"/>
                <a:gd name="T34" fmla="*/ 166 w 256"/>
                <a:gd name="T35" fmla="*/ 209 h 215"/>
                <a:gd name="T36" fmla="*/ 154 w 256"/>
                <a:gd name="T37" fmla="*/ 201 h 215"/>
                <a:gd name="T38" fmla="*/ 93 w 256"/>
                <a:gd name="T39" fmla="*/ 159 h 215"/>
                <a:gd name="T40" fmla="*/ 31 w 256"/>
                <a:gd name="T41" fmla="*/ 118 h 215"/>
                <a:gd name="T42" fmla="*/ 17 w 256"/>
                <a:gd name="T43" fmla="*/ 108 h 215"/>
                <a:gd name="T44" fmla="*/ 8 w 256"/>
                <a:gd name="T45" fmla="*/ 94 h 215"/>
                <a:gd name="T46" fmla="*/ 1 w 256"/>
                <a:gd name="T47" fmla="*/ 79 h 215"/>
                <a:gd name="T48" fmla="*/ 0 w 256"/>
                <a:gd name="T49" fmla="*/ 63 h 215"/>
                <a:gd name="T50" fmla="*/ 3 w 256"/>
                <a:gd name="T51" fmla="*/ 46 h 215"/>
                <a:gd name="T52" fmla="*/ 9 w 256"/>
                <a:gd name="T53" fmla="*/ 30 h 215"/>
                <a:gd name="T54" fmla="*/ 21 w 256"/>
                <a:gd name="T55" fmla="*/ 17 h 215"/>
                <a:gd name="T56" fmla="*/ 34 w 256"/>
                <a:gd name="T57" fmla="*/ 8 h 215"/>
                <a:gd name="T58" fmla="*/ 49 w 256"/>
                <a:gd name="T59" fmla="*/ 2 h 215"/>
                <a:gd name="T60" fmla="*/ 66 w 2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15">
                  <a:moveTo>
                    <a:pt x="66" y="0"/>
                  </a:moveTo>
                  <a:lnTo>
                    <a:pt x="81" y="2"/>
                  </a:lnTo>
                  <a:lnTo>
                    <a:pt x="97" y="9"/>
                  </a:lnTo>
                  <a:lnTo>
                    <a:pt x="165" y="53"/>
                  </a:lnTo>
                  <a:lnTo>
                    <a:pt x="230" y="100"/>
                  </a:lnTo>
                  <a:lnTo>
                    <a:pt x="243" y="111"/>
                  </a:lnTo>
                  <a:lnTo>
                    <a:pt x="250" y="125"/>
                  </a:lnTo>
                  <a:lnTo>
                    <a:pt x="255" y="139"/>
                  </a:lnTo>
                  <a:lnTo>
                    <a:pt x="256" y="155"/>
                  </a:lnTo>
                  <a:lnTo>
                    <a:pt x="253" y="171"/>
                  </a:lnTo>
                  <a:lnTo>
                    <a:pt x="246" y="186"/>
                  </a:lnTo>
                  <a:lnTo>
                    <a:pt x="236" y="198"/>
                  </a:lnTo>
                  <a:lnTo>
                    <a:pt x="223" y="207"/>
                  </a:lnTo>
                  <a:lnTo>
                    <a:pt x="208" y="213"/>
                  </a:lnTo>
                  <a:lnTo>
                    <a:pt x="192" y="215"/>
                  </a:lnTo>
                  <a:lnTo>
                    <a:pt x="192" y="215"/>
                  </a:lnTo>
                  <a:lnTo>
                    <a:pt x="178" y="213"/>
                  </a:lnTo>
                  <a:lnTo>
                    <a:pt x="166" y="209"/>
                  </a:lnTo>
                  <a:lnTo>
                    <a:pt x="154" y="201"/>
                  </a:lnTo>
                  <a:lnTo>
                    <a:pt x="93" y="159"/>
                  </a:lnTo>
                  <a:lnTo>
                    <a:pt x="31" y="118"/>
                  </a:lnTo>
                  <a:lnTo>
                    <a:pt x="17" y="108"/>
                  </a:lnTo>
                  <a:lnTo>
                    <a:pt x="8" y="94"/>
                  </a:lnTo>
                  <a:lnTo>
                    <a:pt x="1" y="79"/>
                  </a:lnTo>
                  <a:lnTo>
                    <a:pt x="0" y="63"/>
                  </a:lnTo>
                  <a:lnTo>
                    <a:pt x="3" y="46"/>
                  </a:lnTo>
                  <a:lnTo>
                    <a:pt x="9" y="30"/>
                  </a:lnTo>
                  <a:lnTo>
                    <a:pt x="21" y="17"/>
                  </a:lnTo>
                  <a:lnTo>
                    <a:pt x="34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6" name="Freeform 9"/>
            <p:cNvSpPr/>
            <p:nvPr/>
          </p:nvSpPr>
          <p:spPr>
            <a:xfrm>
              <a:off x="2742" y="795"/>
              <a:ext cx="351" cy="117"/>
            </a:xfrm>
            <a:custGeom>
              <a:avLst/>
              <a:gdLst>
                <a:gd name="T0" fmla="*/ 63 w 703"/>
                <a:gd name="T1" fmla="*/ 0 h 235"/>
                <a:gd name="T2" fmla="*/ 166 w 703"/>
                <a:gd name="T3" fmla="*/ 3 h 235"/>
                <a:gd name="T4" fmla="*/ 267 w 703"/>
                <a:gd name="T5" fmla="*/ 13 h 235"/>
                <a:gd name="T6" fmla="*/ 368 w 703"/>
                <a:gd name="T7" fmla="*/ 27 h 235"/>
                <a:gd name="T8" fmla="*/ 467 w 703"/>
                <a:gd name="T9" fmla="*/ 50 h 235"/>
                <a:gd name="T10" fmla="*/ 565 w 703"/>
                <a:gd name="T11" fmla="*/ 77 h 235"/>
                <a:gd name="T12" fmla="*/ 662 w 703"/>
                <a:gd name="T13" fmla="*/ 112 h 235"/>
                <a:gd name="T14" fmla="*/ 678 w 703"/>
                <a:gd name="T15" fmla="*/ 120 h 235"/>
                <a:gd name="T16" fmla="*/ 691 w 703"/>
                <a:gd name="T17" fmla="*/ 132 h 235"/>
                <a:gd name="T18" fmla="*/ 698 w 703"/>
                <a:gd name="T19" fmla="*/ 148 h 235"/>
                <a:gd name="T20" fmla="*/ 703 w 703"/>
                <a:gd name="T21" fmla="*/ 165 h 235"/>
                <a:gd name="T22" fmla="*/ 702 w 703"/>
                <a:gd name="T23" fmla="*/ 183 h 235"/>
                <a:gd name="T24" fmla="*/ 696 w 703"/>
                <a:gd name="T25" fmla="*/ 200 h 235"/>
                <a:gd name="T26" fmla="*/ 686 w 703"/>
                <a:gd name="T27" fmla="*/ 214 h 235"/>
                <a:gd name="T28" fmla="*/ 674 w 703"/>
                <a:gd name="T29" fmla="*/ 226 h 235"/>
                <a:gd name="T30" fmla="*/ 657 w 703"/>
                <a:gd name="T31" fmla="*/ 233 h 235"/>
                <a:gd name="T32" fmla="*/ 640 w 703"/>
                <a:gd name="T33" fmla="*/ 235 h 235"/>
                <a:gd name="T34" fmla="*/ 640 w 703"/>
                <a:gd name="T35" fmla="*/ 235 h 235"/>
                <a:gd name="T36" fmla="*/ 627 w 703"/>
                <a:gd name="T37" fmla="*/ 234 h 235"/>
                <a:gd name="T38" fmla="*/ 616 w 703"/>
                <a:gd name="T39" fmla="*/ 231 h 235"/>
                <a:gd name="T40" fmla="*/ 527 w 703"/>
                <a:gd name="T41" fmla="*/ 200 h 235"/>
                <a:gd name="T42" fmla="*/ 437 w 703"/>
                <a:gd name="T43" fmla="*/ 174 h 235"/>
                <a:gd name="T44" fmla="*/ 345 w 703"/>
                <a:gd name="T45" fmla="*/ 154 h 235"/>
                <a:gd name="T46" fmla="*/ 251 w 703"/>
                <a:gd name="T47" fmla="*/ 139 h 235"/>
                <a:gd name="T48" fmla="*/ 158 w 703"/>
                <a:gd name="T49" fmla="*/ 131 h 235"/>
                <a:gd name="T50" fmla="*/ 63 w 703"/>
                <a:gd name="T51" fmla="*/ 128 h 235"/>
                <a:gd name="T52" fmla="*/ 44 w 703"/>
                <a:gd name="T53" fmla="*/ 124 h 235"/>
                <a:gd name="T54" fmla="*/ 26 w 703"/>
                <a:gd name="T55" fmla="*/ 115 h 235"/>
                <a:gd name="T56" fmla="*/ 12 w 703"/>
                <a:gd name="T57" fmla="*/ 102 h 235"/>
                <a:gd name="T58" fmla="*/ 3 w 703"/>
                <a:gd name="T59" fmla="*/ 84 h 235"/>
                <a:gd name="T60" fmla="*/ 0 w 703"/>
                <a:gd name="T61" fmla="*/ 64 h 235"/>
                <a:gd name="T62" fmla="*/ 3 w 703"/>
                <a:gd name="T63" fmla="*/ 43 h 235"/>
                <a:gd name="T64" fmla="*/ 12 w 703"/>
                <a:gd name="T65" fmla="*/ 26 h 235"/>
                <a:gd name="T66" fmla="*/ 26 w 703"/>
                <a:gd name="T67" fmla="*/ 13 h 235"/>
                <a:gd name="T68" fmla="*/ 44 w 703"/>
                <a:gd name="T69" fmla="*/ 4 h 235"/>
                <a:gd name="T70" fmla="*/ 63 w 703"/>
                <a:gd name="T7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3" h="235">
                  <a:moveTo>
                    <a:pt x="63" y="0"/>
                  </a:moveTo>
                  <a:lnTo>
                    <a:pt x="166" y="3"/>
                  </a:lnTo>
                  <a:lnTo>
                    <a:pt x="267" y="13"/>
                  </a:lnTo>
                  <a:lnTo>
                    <a:pt x="368" y="27"/>
                  </a:lnTo>
                  <a:lnTo>
                    <a:pt x="467" y="50"/>
                  </a:lnTo>
                  <a:lnTo>
                    <a:pt x="565" y="77"/>
                  </a:lnTo>
                  <a:lnTo>
                    <a:pt x="662" y="112"/>
                  </a:lnTo>
                  <a:lnTo>
                    <a:pt x="678" y="120"/>
                  </a:lnTo>
                  <a:lnTo>
                    <a:pt x="691" y="132"/>
                  </a:lnTo>
                  <a:lnTo>
                    <a:pt x="698" y="148"/>
                  </a:lnTo>
                  <a:lnTo>
                    <a:pt x="703" y="165"/>
                  </a:lnTo>
                  <a:lnTo>
                    <a:pt x="702" y="183"/>
                  </a:lnTo>
                  <a:lnTo>
                    <a:pt x="696" y="200"/>
                  </a:lnTo>
                  <a:lnTo>
                    <a:pt x="686" y="214"/>
                  </a:lnTo>
                  <a:lnTo>
                    <a:pt x="674" y="226"/>
                  </a:lnTo>
                  <a:lnTo>
                    <a:pt x="657" y="233"/>
                  </a:lnTo>
                  <a:lnTo>
                    <a:pt x="640" y="235"/>
                  </a:lnTo>
                  <a:lnTo>
                    <a:pt x="640" y="235"/>
                  </a:lnTo>
                  <a:lnTo>
                    <a:pt x="627" y="234"/>
                  </a:lnTo>
                  <a:lnTo>
                    <a:pt x="616" y="231"/>
                  </a:lnTo>
                  <a:lnTo>
                    <a:pt x="527" y="200"/>
                  </a:lnTo>
                  <a:lnTo>
                    <a:pt x="437" y="174"/>
                  </a:lnTo>
                  <a:lnTo>
                    <a:pt x="345" y="154"/>
                  </a:lnTo>
                  <a:lnTo>
                    <a:pt x="251" y="139"/>
                  </a:lnTo>
                  <a:lnTo>
                    <a:pt x="158" y="131"/>
                  </a:lnTo>
                  <a:lnTo>
                    <a:pt x="63" y="128"/>
                  </a:lnTo>
                  <a:lnTo>
                    <a:pt x="44" y="124"/>
                  </a:lnTo>
                  <a:lnTo>
                    <a:pt x="26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7" name="Freeform 10"/>
            <p:cNvSpPr/>
            <p:nvPr/>
          </p:nvSpPr>
          <p:spPr>
            <a:xfrm>
              <a:off x="2422" y="1563"/>
              <a:ext cx="896" cy="575"/>
            </a:xfrm>
            <a:custGeom>
              <a:avLst/>
              <a:gdLst>
                <a:gd name="T0" fmla="*/ 1165 w 1791"/>
                <a:gd name="T1" fmla="*/ 5 h 1152"/>
                <a:gd name="T2" fmla="*/ 1258 w 1791"/>
                <a:gd name="T3" fmla="*/ 30 h 1152"/>
                <a:gd name="T4" fmla="*/ 1342 w 1791"/>
                <a:gd name="T5" fmla="*/ 79 h 1152"/>
                <a:gd name="T6" fmla="*/ 1408 w 1791"/>
                <a:gd name="T7" fmla="*/ 144 h 1152"/>
                <a:gd name="T8" fmla="*/ 1454 w 1791"/>
                <a:gd name="T9" fmla="*/ 216 h 1152"/>
                <a:gd name="T10" fmla="*/ 1483 w 1791"/>
                <a:gd name="T11" fmla="*/ 298 h 1152"/>
                <a:gd name="T12" fmla="*/ 1493 w 1791"/>
                <a:gd name="T13" fmla="*/ 383 h 1152"/>
                <a:gd name="T14" fmla="*/ 1538 w 1791"/>
                <a:gd name="T15" fmla="*/ 459 h 1152"/>
                <a:gd name="T16" fmla="*/ 1621 w 1791"/>
                <a:gd name="T17" fmla="*/ 495 h 1152"/>
                <a:gd name="T18" fmla="*/ 1691 w 1791"/>
                <a:gd name="T19" fmla="*/ 551 h 1152"/>
                <a:gd name="T20" fmla="*/ 1744 w 1791"/>
                <a:gd name="T21" fmla="*/ 622 h 1152"/>
                <a:gd name="T22" fmla="*/ 1779 w 1791"/>
                <a:gd name="T23" fmla="*/ 705 h 1152"/>
                <a:gd name="T24" fmla="*/ 1791 w 1791"/>
                <a:gd name="T25" fmla="*/ 797 h 1152"/>
                <a:gd name="T26" fmla="*/ 1779 w 1791"/>
                <a:gd name="T27" fmla="*/ 888 h 1152"/>
                <a:gd name="T28" fmla="*/ 1744 w 1791"/>
                <a:gd name="T29" fmla="*/ 971 h 1152"/>
                <a:gd name="T30" fmla="*/ 1691 w 1791"/>
                <a:gd name="T31" fmla="*/ 1042 h 1152"/>
                <a:gd name="T32" fmla="*/ 1621 w 1791"/>
                <a:gd name="T33" fmla="*/ 1099 h 1152"/>
                <a:gd name="T34" fmla="*/ 1538 w 1791"/>
                <a:gd name="T35" fmla="*/ 1136 h 1152"/>
                <a:gd name="T36" fmla="*/ 1462 w 1791"/>
                <a:gd name="T37" fmla="*/ 1149 h 1152"/>
                <a:gd name="T38" fmla="*/ 358 w 1791"/>
                <a:gd name="T39" fmla="*/ 1152 h 1152"/>
                <a:gd name="T40" fmla="*/ 299 w 1791"/>
                <a:gd name="T41" fmla="*/ 1146 h 1152"/>
                <a:gd name="T42" fmla="*/ 210 w 1791"/>
                <a:gd name="T43" fmla="*/ 1119 h 1152"/>
                <a:gd name="T44" fmla="*/ 133 w 1791"/>
                <a:gd name="T45" fmla="*/ 1073 h 1152"/>
                <a:gd name="T46" fmla="*/ 71 w 1791"/>
                <a:gd name="T47" fmla="*/ 1008 h 1152"/>
                <a:gd name="T48" fmla="*/ 27 w 1791"/>
                <a:gd name="T49" fmla="*/ 931 h 1152"/>
                <a:gd name="T50" fmla="*/ 4 w 1791"/>
                <a:gd name="T51" fmla="*/ 844 h 1152"/>
                <a:gd name="T52" fmla="*/ 4 w 1791"/>
                <a:gd name="T53" fmla="*/ 750 h 1152"/>
                <a:gd name="T54" fmla="*/ 27 w 1791"/>
                <a:gd name="T55" fmla="*/ 661 h 1152"/>
                <a:gd name="T56" fmla="*/ 73 w 1791"/>
                <a:gd name="T57" fmla="*/ 581 h 1152"/>
                <a:gd name="T58" fmla="*/ 139 w 1791"/>
                <a:gd name="T59" fmla="*/ 516 h 1152"/>
                <a:gd name="T60" fmla="*/ 216 w 1791"/>
                <a:gd name="T61" fmla="*/ 471 h 1152"/>
                <a:gd name="T62" fmla="*/ 303 w 1791"/>
                <a:gd name="T63" fmla="*/ 447 h 1152"/>
                <a:gd name="T64" fmla="*/ 330 w 1791"/>
                <a:gd name="T65" fmla="*/ 357 h 1152"/>
                <a:gd name="T66" fmla="*/ 378 w 1791"/>
                <a:gd name="T67" fmla="*/ 281 h 1152"/>
                <a:gd name="T68" fmla="*/ 442 w 1791"/>
                <a:gd name="T69" fmla="*/ 218 h 1152"/>
                <a:gd name="T70" fmla="*/ 521 w 1791"/>
                <a:gd name="T71" fmla="*/ 174 h 1152"/>
                <a:gd name="T72" fmla="*/ 610 w 1791"/>
                <a:gd name="T73" fmla="*/ 150 h 1152"/>
                <a:gd name="T74" fmla="*/ 700 w 1791"/>
                <a:gd name="T75" fmla="*/ 150 h 1152"/>
                <a:gd name="T76" fmla="*/ 782 w 1791"/>
                <a:gd name="T77" fmla="*/ 169 h 1152"/>
                <a:gd name="T78" fmla="*/ 847 w 1791"/>
                <a:gd name="T79" fmla="*/ 97 h 1152"/>
                <a:gd name="T80" fmla="*/ 927 w 1791"/>
                <a:gd name="T81" fmla="*/ 42 h 1152"/>
                <a:gd name="T82" fmla="*/ 1018 w 1791"/>
                <a:gd name="T83" fmla="*/ 9 h 1152"/>
                <a:gd name="T84" fmla="*/ 1117 w 1791"/>
                <a:gd name="T8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91" h="1152">
                  <a:moveTo>
                    <a:pt x="1117" y="0"/>
                  </a:moveTo>
                  <a:lnTo>
                    <a:pt x="1165" y="5"/>
                  </a:lnTo>
                  <a:lnTo>
                    <a:pt x="1212" y="15"/>
                  </a:lnTo>
                  <a:lnTo>
                    <a:pt x="1258" y="30"/>
                  </a:lnTo>
                  <a:lnTo>
                    <a:pt x="1301" y="52"/>
                  </a:lnTo>
                  <a:lnTo>
                    <a:pt x="1342" y="79"/>
                  </a:lnTo>
                  <a:lnTo>
                    <a:pt x="1379" y="112"/>
                  </a:lnTo>
                  <a:lnTo>
                    <a:pt x="1408" y="144"/>
                  </a:lnTo>
                  <a:lnTo>
                    <a:pt x="1433" y="179"/>
                  </a:lnTo>
                  <a:lnTo>
                    <a:pt x="1454" y="216"/>
                  </a:lnTo>
                  <a:lnTo>
                    <a:pt x="1470" y="256"/>
                  </a:lnTo>
                  <a:lnTo>
                    <a:pt x="1483" y="298"/>
                  </a:lnTo>
                  <a:lnTo>
                    <a:pt x="1490" y="340"/>
                  </a:lnTo>
                  <a:lnTo>
                    <a:pt x="1493" y="383"/>
                  </a:lnTo>
                  <a:lnTo>
                    <a:pt x="1493" y="447"/>
                  </a:lnTo>
                  <a:lnTo>
                    <a:pt x="1538" y="459"/>
                  </a:lnTo>
                  <a:lnTo>
                    <a:pt x="1581" y="474"/>
                  </a:lnTo>
                  <a:lnTo>
                    <a:pt x="1621" y="495"/>
                  </a:lnTo>
                  <a:lnTo>
                    <a:pt x="1658" y="521"/>
                  </a:lnTo>
                  <a:lnTo>
                    <a:pt x="1691" y="551"/>
                  </a:lnTo>
                  <a:lnTo>
                    <a:pt x="1720" y="585"/>
                  </a:lnTo>
                  <a:lnTo>
                    <a:pt x="1744" y="622"/>
                  </a:lnTo>
                  <a:lnTo>
                    <a:pt x="1764" y="663"/>
                  </a:lnTo>
                  <a:lnTo>
                    <a:pt x="1779" y="705"/>
                  </a:lnTo>
                  <a:lnTo>
                    <a:pt x="1788" y="750"/>
                  </a:lnTo>
                  <a:lnTo>
                    <a:pt x="1791" y="797"/>
                  </a:lnTo>
                  <a:lnTo>
                    <a:pt x="1788" y="844"/>
                  </a:lnTo>
                  <a:lnTo>
                    <a:pt x="1779" y="888"/>
                  </a:lnTo>
                  <a:lnTo>
                    <a:pt x="1764" y="931"/>
                  </a:lnTo>
                  <a:lnTo>
                    <a:pt x="1744" y="971"/>
                  </a:lnTo>
                  <a:lnTo>
                    <a:pt x="1719" y="1008"/>
                  </a:lnTo>
                  <a:lnTo>
                    <a:pt x="1691" y="1042"/>
                  </a:lnTo>
                  <a:lnTo>
                    <a:pt x="1657" y="1073"/>
                  </a:lnTo>
                  <a:lnTo>
                    <a:pt x="1621" y="1099"/>
                  </a:lnTo>
                  <a:lnTo>
                    <a:pt x="1581" y="1119"/>
                  </a:lnTo>
                  <a:lnTo>
                    <a:pt x="1538" y="1136"/>
                  </a:lnTo>
                  <a:lnTo>
                    <a:pt x="1493" y="1146"/>
                  </a:lnTo>
                  <a:lnTo>
                    <a:pt x="1462" y="1149"/>
                  </a:lnTo>
                  <a:lnTo>
                    <a:pt x="1433" y="1152"/>
                  </a:lnTo>
                  <a:lnTo>
                    <a:pt x="358" y="1152"/>
                  </a:lnTo>
                  <a:lnTo>
                    <a:pt x="328" y="1149"/>
                  </a:lnTo>
                  <a:lnTo>
                    <a:pt x="299" y="1146"/>
                  </a:lnTo>
                  <a:lnTo>
                    <a:pt x="253" y="1136"/>
                  </a:lnTo>
                  <a:lnTo>
                    <a:pt x="210" y="1119"/>
                  </a:lnTo>
                  <a:lnTo>
                    <a:pt x="170" y="1099"/>
                  </a:lnTo>
                  <a:lnTo>
                    <a:pt x="133" y="1073"/>
                  </a:lnTo>
                  <a:lnTo>
                    <a:pt x="100" y="1042"/>
                  </a:lnTo>
                  <a:lnTo>
                    <a:pt x="71" y="1008"/>
                  </a:lnTo>
                  <a:lnTo>
                    <a:pt x="46" y="971"/>
                  </a:lnTo>
                  <a:lnTo>
                    <a:pt x="27" y="931"/>
                  </a:lnTo>
                  <a:lnTo>
                    <a:pt x="13" y="888"/>
                  </a:lnTo>
                  <a:lnTo>
                    <a:pt x="4" y="844"/>
                  </a:lnTo>
                  <a:lnTo>
                    <a:pt x="0" y="797"/>
                  </a:lnTo>
                  <a:lnTo>
                    <a:pt x="4" y="750"/>
                  </a:lnTo>
                  <a:lnTo>
                    <a:pt x="13" y="704"/>
                  </a:lnTo>
                  <a:lnTo>
                    <a:pt x="27" y="661"/>
                  </a:lnTo>
                  <a:lnTo>
                    <a:pt x="47" y="620"/>
                  </a:lnTo>
                  <a:lnTo>
                    <a:pt x="73" y="581"/>
                  </a:lnTo>
                  <a:lnTo>
                    <a:pt x="105" y="547"/>
                  </a:lnTo>
                  <a:lnTo>
                    <a:pt x="139" y="516"/>
                  </a:lnTo>
                  <a:lnTo>
                    <a:pt x="177" y="491"/>
                  </a:lnTo>
                  <a:lnTo>
                    <a:pt x="216" y="471"/>
                  </a:lnTo>
                  <a:lnTo>
                    <a:pt x="259" y="456"/>
                  </a:lnTo>
                  <a:lnTo>
                    <a:pt x="303" y="447"/>
                  </a:lnTo>
                  <a:lnTo>
                    <a:pt x="313" y="401"/>
                  </a:lnTo>
                  <a:lnTo>
                    <a:pt x="330" y="357"/>
                  </a:lnTo>
                  <a:lnTo>
                    <a:pt x="352" y="317"/>
                  </a:lnTo>
                  <a:lnTo>
                    <a:pt x="378" y="281"/>
                  </a:lnTo>
                  <a:lnTo>
                    <a:pt x="408" y="247"/>
                  </a:lnTo>
                  <a:lnTo>
                    <a:pt x="442" y="218"/>
                  </a:lnTo>
                  <a:lnTo>
                    <a:pt x="480" y="193"/>
                  </a:lnTo>
                  <a:lnTo>
                    <a:pt x="521" y="174"/>
                  </a:lnTo>
                  <a:lnTo>
                    <a:pt x="565" y="159"/>
                  </a:lnTo>
                  <a:lnTo>
                    <a:pt x="610" y="150"/>
                  </a:lnTo>
                  <a:lnTo>
                    <a:pt x="657" y="148"/>
                  </a:lnTo>
                  <a:lnTo>
                    <a:pt x="700" y="150"/>
                  </a:lnTo>
                  <a:lnTo>
                    <a:pt x="741" y="157"/>
                  </a:lnTo>
                  <a:lnTo>
                    <a:pt x="782" y="169"/>
                  </a:lnTo>
                  <a:lnTo>
                    <a:pt x="812" y="131"/>
                  </a:lnTo>
                  <a:lnTo>
                    <a:pt x="847" y="97"/>
                  </a:lnTo>
                  <a:lnTo>
                    <a:pt x="886" y="67"/>
                  </a:lnTo>
                  <a:lnTo>
                    <a:pt x="927" y="42"/>
                  </a:lnTo>
                  <a:lnTo>
                    <a:pt x="971" y="23"/>
                  </a:lnTo>
                  <a:lnTo>
                    <a:pt x="1018" y="9"/>
                  </a:lnTo>
                  <a:lnTo>
                    <a:pt x="1067" y="1"/>
                  </a:lnTo>
                  <a:lnTo>
                    <a:pt x="1117" y="0"/>
                  </a:lnTo>
                  <a:close/>
                </a:path>
              </a:pathLst>
            </a:custGeom>
            <a:solidFill>
              <a:srgbClr val="E0E8E8"/>
            </a:solidFill>
            <a:ln w="0">
              <a:solidFill>
                <a:srgbClr val="E0E8E8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656651" y="1159015"/>
            <a:ext cx="9240647" cy="41734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en-US" altLang="ko-KR" sz="3600" dirty="0" smtClean="0">
                <a:latin typeface="맑은 고딕 Semilight"/>
                <a:ea typeface="맑은 고딕 Semilight"/>
                <a:cs typeface="맑은 고딕 Semilight"/>
              </a:rPr>
              <a:t>                     </a:t>
            </a: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글쓰기치료의 효</a:t>
            </a:r>
            <a:r>
              <a:rPr lang="ko-KR" altLang="en-US" sz="36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능</a:t>
            </a:r>
            <a:endParaRPr lang="en-US" altLang="ko-KR" sz="3600" dirty="0" smtClean="0">
              <a:solidFill>
                <a:srgbClr val="0070C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>
              <a:lnSpc>
                <a:spcPct val="130000"/>
              </a:lnSpc>
              <a:defRPr/>
            </a:pPr>
            <a:endParaRPr lang="en-US" altLang="ko-KR" sz="2400" dirty="0" smtClean="0">
              <a:solidFill>
                <a:srgbClr val="0070C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 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글쓰기치료가 효능을 발휘하기 위해서는 치료사의 적절한 처치와 기술만큼이나 글을 쓰는 참여자 스스로의 마음가짐도 매우 중요하다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.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글쓰기치료가 치유적 힘을 얻기 위해서는 참여자의 마음의 문이 열릴 때까지 기다려야 하며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마음의 문이 열린 뒤에야 비로소 본격적인 글쓰기가 시작될 수 있다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.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곧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글쓰기치료는 결과가 아닌 과정이며</a:t>
            </a:r>
            <a:r>
              <a:rPr lang="en-US" altLang="ko-KR" sz="2400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글을 쓰는 과정에서 이미 치료가 일어난다</a:t>
            </a:r>
            <a:r>
              <a:rPr lang="en-US" altLang="ko-KR" sz="2400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096047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>
          <a:xfrm>
            <a:off x="10998019" y="6496981"/>
            <a:ext cx="298996" cy="347303"/>
            <a:chOff x="2073" y="111"/>
            <a:chExt cx="3528" cy="4098"/>
          </a:xfrm>
        </p:grpSpPr>
        <p:sp>
          <p:nvSpPr>
            <p:cNvPr id="6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7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0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1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2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3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4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1499434" y="6021112"/>
            <a:ext cx="475314" cy="836887"/>
            <a:chOff x="3998440" y="1474834"/>
            <a:chExt cx="2262188" cy="3983038"/>
          </a:xfrm>
        </p:grpSpPr>
        <p:sp>
          <p:nvSpPr>
            <p:cNvPr id="18" name="직사각형 17"/>
            <p:cNvSpPr/>
            <p:nvPr/>
          </p:nvSpPr>
          <p:spPr>
            <a:xfrm>
              <a:off x="4358355" y="1887157"/>
              <a:ext cx="683664" cy="642398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204388" y="1887157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204388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358354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35835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23002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>
            <a:xfrm>
              <a:off x="3998440" y="1474834"/>
              <a:ext cx="2262188" cy="3983038"/>
            </a:xfrm>
            <a:custGeom>
              <a:avLst/>
              <a:gdLst>
                <a:gd name="T0" fmla="*/ 1624 w 2850"/>
                <a:gd name="T1" fmla="*/ 2709 h 5017"/>
                <a:gd name="T2" fmla="*/ 1624 w 2850"/>
                <a:gd name="T3" fmla="*/ 3367 h 5017"/>
                <a:gd name="T4" fmla="*/ 2284 w 2850"/>
                <a:gd name="T5" fmla="*/ 3367 h 5017"/>
                <a:gd name="T6" fmla="*/ 2284 w 2850"/>
                <a:gd name="T7" fmla="*/ 2709 h 5017"/>
                <a:gd name="T8" fmla="*/ 1624 w 2850"/>
                <a:gd name="T9" fmla="*/ 2709 h 5017"/>
                <a:gd name="T10" fmla="*/ 568 w 2850"/>
                <a:gd name="T11" fmla="*/ 2709 h 5017"/>
                <a:gd name="T12" fmla="*/ 568 w 2850"/>
                <a:gd name="T13" fmla="*/ 3367 h 5017"/>
                <a:gd name="T14" fmla="*/ 1226 w 2850"/>
                <a:gd name="T15" fmla="*/ 3367 h 5017"/>
                <a:gd name="T16" fmla="*/ 1226 w 2850"/>
                <a:gd name="T17" fmla="*/ 2709 h 5017"/>
                <a:gd name="T18" fmla="*/ 568 w 2850"/>
                <a:gd name="T19" fmla="*/ 2709 h 5017"/>
                <a:gd name="T20" fmla="*/ 1624 w 2850"/>
                <a:gd name="T21" fmla="*/ 1650 h 5017"/>
                <a:gd name="T22" fmla="*/ 1624 w 2850"/>
                <a:gd name="T23" fmla="*/ 2308 h 5017"/>
                <a:gd name="T24" fmla="*/ 2284 w 2850"/>
                <a:gd name="T25" fmla="*/ 2308 h 5017"/>
                <a:gd name="T26" fmla="*/ 2284 w 2850"/>
                <a:gd name="T27" fmla="*/ 1650 h 5017"/>
                <a:gd name="T28" fmla="*/ 1624 w 2850"/>
                <a:gd name="T29" fmla="*/ 1650 h 5017"/>
                <a:gd name="T30" fmla="*/ 568 w 2850"/>
                <a:gd name="T31" fmla="*/ 1650 h 5017"/>
                <a:gd name="T32" fmla="*/ 568 w 2850"/>
                <a:gd name="T33" fmla="*/ 2308 h 5017"/>
                <a:gd name="T34" fmla="*/ 1226 w 2850"/>
                <a:gd name="T35" fmla="*/ 2308 h 5017"/>
                <a:gd name="T36" fmla="*/ 1226 w 2850"/>
                <a:gd name="T37" fmla="*/ 1650 h 5017"/>
                <a:gd name="T38" fmla="*/ 568 w 2850"/>
                <a:gd name="T39" fmla="*/ 1650 h 5017"/>
                <a:gd name="T40" fmla="*/ 1624 w 2850"/>
                <a:gd name="T41" fmla="*/ 590 h 5017"/>
                <a:gd name="T42" fmla="*/ 1624 w 2850"/>
                <a:gd name="T43" fmla="*/ 1249 h 5017"/>
                <a:gd name="T44" fmla="*/ 2284 w 2850"/>
                <a:gd name="T45" fmla="*/ 1249 h 5017"/>
                <a:gd name="T46" fmla="*/ 2284 w 2850"/>
                <a:gd name="T47" fmla="*/ 590 h 5017"/>
                <a:gd name="T48" fmla="*/ 1624 w 2850"/>
                <a:gd name="T49" fmla="*/ 590 h 5017"/>
                <a:gd name="T50" fmla="*/ 568 w 2850"/>
                <a:gd name="T51" fmla="*/ 590 h 5017"/>
                <a:gd name="T52" fmla="*/ 568 w 2850"/>
                <a:gd name="T53" fmla="*/ 1249 h 5017"/>
                <a:gd name="T54" fmla="*/ 1226 w 2850"/>
                <a:gd name="T55" fmla="*/ 1249 h 5017"/>
                <a:gd name="T56" fmla="*/ 1226 w 2850"/>
                <a:gd name="T57" fmla="*/ 590 h 5017"/>
                <a:gd name="T58" fmla="*/ 568 w 2850"/>
                <a:gd name="T59" fmla="*/ 590 h 5017"/>
                <a:gd name="T60" fmla="*/ 0 w 2850"/>
                <a:gd name="T61" fmla="*/ 0 h 5017"/>
                <a:gd name="T62" fmla="*/ 2850 w 2850"/>
                <a:gd name="T63" fmla="*/ 0 h 5017"/>
                <a:gd name="T64" fmla="*/ 2850 w 2850"/>
                <a:gd name="T65" fmla="*/ 5017 h 5017"/>
                <a:gd name="T66" fmla="*/ 1754 w 2850"/>
                <a:gd name="T67" fmla="*/ 5017 h 5017"/>
                <a:gd name="T68" fmla="*/ 1754 w 2850"/>
                <a:gd name="T69" fmla="*/ 3896 h 5017"/>
                <a:gd name="T70" fmla="*/ 1096 w 2850"/>
                <a:gd name="T71" fmla="*/ 3896 h 5017"/>
                <a:gd name="T72" fmla="*/ 1096 w 2850"/>
                <a:gd name="T73" fmla="*/ 5017 h 5017"/>
                <a:gd name="T74" fmla="*/ 0 w 2850"/>
                <a:gd name="T75" fmla="*/ 5017 h 5017"/>
                <a:gd name="T76" fmla="*/ 0 w 2850"/>
                <a:gd name="T77" fmla="*/ 0 h 5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0" h="5017">
                  <a:moveTo>
                    <a:pt x="1624" y="2709"/>
                  </a:moveTo>
                  <a:lnTo>
                    <a:pt x="1624" y="3367"/>
                  </a:lnTo>
                  <a:lnTo>
                    <a:pt x="2284" y="3367"/>
                  </a:lnTo>
                  <a:lnTo>
                    <a:pt x="2284" y="2709"/>
                  </a:lnTo>
                  <a:lnTo>
                    <a:pt x="1624" y="2709"/>
                  </a:lnTo>
                  <a:close/>
                  <a:moveTo>
                    <a:pt x="568" y="2709"/>
                  </a:moveTo>
                  <a:lnTo>
                    <a:pt x="568" y="3367"/>
                  </a:lnTo>
                  <a:lnTo>
                    <a:pt x="1226" y="3367"/>
                  </a:lnTo>
                  <a:lnTo>
                    <a:pt x="1226" y="2709"/>
                  </a:lnTo>
                  <a:lnTo>
                    <a:pt x="568" y="2709"/>
                  </a:lnTo>
                  <a:close/>
                  <a:moveTo>
                    <a:pt x="1624" y="1650"/>
                  </a:moveTo>
                  <a:lnTo>
                    <a:pt x="1624" y="2308"/>
                  </a:lnTo>
                  <a:lnTo>
                    <a:pt x="2284" y="2308"/>
                  </a:lnTo>
                  <a:lnTo>
                    <a:pt x="2284" y="1650"/>
                  </a:lnTo>
                  <a:lnTo>
                    <a:pt x="1624" y="1650"/>
                  </a:lnTo>
                  <a:close/>
                  <a:moveTo>
                    <a:pt x="568" y="1650"/>
                  </a:moveTo>
                  <a:lnTo>
                    <a:pt x="568" y="2308"/>
                  </a:lnTo>
                  <a:lnTo>
                    <a:pt x="1226" y="2308"/>
                  </a:lnTo>
                  <a:lnTo>
                    <a:pt x="1226" y="1650"/>
                  </a:lnTo>
                  <a:lnTo>
                    <a:pt x="568" y="1650"/>
                  </a:lnTo>
                  <a:close/>
                  <a:moveTo>
                    <a:pt x="1624" y="590"/>
                  </a:moveTo>
                  <a:lnTo>
                    <a:pt x="1624" y="1249"/>
                  </a:lnTo>
                  <a:lnTo>
                    <a:pt x="2284" y="1249"/>
                  </a:lnTo>
                  <a:lnTo>
                    <a:pt x="2284" y="590"/>
                  </a:lnTo>
                  <a:lnTo>
                    <a:pt x="1624" y="590"/>
                  </a:lnTo>
                  <a:close/>
                  <a:moveTo>
                    <a:pt x="568" y="590"/>
                  </a:moveTo>
                  <a:lnTo>
                    <a:pt x="568" y="1249"/>
                  </a:lnTo>
                  <a:lnTo>
                    <a:pt x="1226" y="1249"/>
                  </a:lnTo>
                  <a:lnTo>
                    <a:pt x="1226" y="590"/>
                  </a:lnTo>
                  <a:lnTo>
                    <a:pt x="568" y="590"/>
                  </a:lnTo>
                  <a:close/>
                  <a:moveTo>
                    <a:pt x="0" y="0"/>
                  </a:moveTo>
                  <a:lnTo>
                    <a:pt x="2850" y="0"/>
                  </a:lnTo>
                  <a:lnTo>
                    <a:pt x="2850" y="5017"/>
                  </a:lnTo>
                  <a:lnTo>
                    <a:pt x="1754" y="5017"/>
                  </a:lnTo>
                  <a:lnTo>
                    <a:pt x="1754" y="3896"/>
                  </a:lnTo>
                  <a:lnTo>
                    <a:pt x="1096" y="3896"/>
                  </a:lnTo>
                  <a:lnTo>
                    <a:pt x="1096" y="5017"/>
                  </a:lnTo>
                  <a:lnTo>
                    <a:pt x="0" y="5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6967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72361" y="162034"/>
            <a:ext cx="2685486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2</a:t>
            </a:r>
            <a:r>
              <a:rPr lang="ko-KR" altLang="en-US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교시</a:t>
            </a:r>
            <a:endParaRPr lang="ko-KR" altLang="en-US" sz="3500" dirty="0">
              <a:solidFill>
                <a:srgbClr val="EEB73C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>
          <a:xfrm>
            <a:off x="187994" y="170916"/>
            <a:ext cx="540722" cy="561939"/>
            <a:chOff x="1917" y="699"/>
            <a:chExt cx="1784" cy="1854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>
            <a:xfrm>
              <a:off x="1917" y="699"/>
              <a:ext cx="1784" cy="1854"/>
            </a:xfrm>
            <a:custGeom>
              <a:avLst/>
              <a:gdLst>
                <a:gd name="T0" fmla="*/ 1 w 3567"/>
                <a:gd name="T1" fmla="*/ 2570 h 3709"/>
                <a:gd name="T2" fmla="*/ 1 w 3567"/>
                <a:gd name="T3" fmla="*/ 1139 h 3709"/>
                <a:gd name="T4" fmla="*/ 1 w 3567"/>
                <a:gd name="T5" fmla="*/ 1139 h 3709"/>
                <a:gd name="T6" fmla="*/ 1870 w 3567"/>
                <a:gd name="T7" fmla="*/ 6 h 3709"/>
                <a:gd name="T8" fmla="*/ 2184 w 3567"/>
                <a:gd name="T9" fmla="*/ 60 h 3709"/>
                <a:gd name="T10" fmla="*/ 2488 w 3567"/>
                <a:gd name="T11" fmla="*/ 169 h 3709"/>
                <a:gd name="T12" fmla="*/ 2764 w 3567"/>
                <a:gd name="T13" fmla="*/ 325 h 3709"/>
                <a:gd name="T14" fmla="*/ 3006 w 3567"/>
                <a:gd name="T15" fmla="*/ 525 h 3709"/>
                <a:gd name="T16" fmla="*/ 3211 w 3567"/>
                <a:gd name="T17" fmla="*/ 762 h 3709"/>
                <a:gd name="T18" fmla="*/ 3374 w 3567"/>
                <a:gd name="T19" fmla="*/ 1029 h 3709"/>
                <a:gd name="T20" fmla="*/ 3490 w 3567"/>
                <a:gd name="T21" fmla="*/ 1323 h 3709"/>
                <a:gd name="T22" fmla="*/ 3555 w 3567"/>
                <a:gd name="T23" fmla="*/ 1636 h 3709"/>
                <a:gd name="T24" fmla="*/ 3564 w 3567"/>
                <a:gd name="T25" fmla="*/ 1965 h 3709"/>
                <a:gd name="T26" fmla="*/ 3517 w 3567"/>
                <a:gd name="T27" fmla="*/ 2284 h 3709"/>
                <a:gd name="T28" fmla="*/ 3418 w 3567"/>
                <a:gd name="T29" fmla="*/ 2586 h 3709"/>
                <a:gd name="T30" fmla="*/ 3270 w 3567"/>
                <a:gd name="T31" fmla="*/ 2862 h 3709"/>
                <a:gd name="T32" fmla="*/ 3078 w 3567"/>
                <a:gd name="T33" fmla="*/ 3109 h 3709"/>
                <a:gd name="T34" fmla="*/ 2849 w 3567"/>
                <a:gd name="T35" fmla="*/ 3321 h 3709"/>
                <a:gd name="T36" fmla="*/ 2584 w 3567"/>
                <a:gd name="T37" fmla="*/ 3493 h 3709"/>
                <a:gd name="T38" fmla="*/ 2289 w 3567"/>
                <a:gd name="T39" fmla="*/ 3618 h 3709"/>
                <a:gd name="T40" fmla="*/ 1973 w 3567"/>
                <a:gd name="T41" fmla="*/ 3691 h 3709"/>
                <a:gd name="T42" fmla="*/ 1664 w 3567"/>
                <a:gd name="T43" fmla="*/ 3709 h 3709"/>
                <a:gd name="T44" fmla="*/ 1361 w 3567"/>
                <a:gd name="T45" fmla="*/ 3676 h 3709"/>
                <a:gd name="T46" fmla="*/ 1070 w 3567"/>
                <a:gd name="T47" fmla="*/ 3595 h 3709"/>
                <a:gd name="T48" fmla="*/ 799 w 3567"/>
                <a:gd name="T49" fmla="*/ 3469 h 3709"/>
                <a:gd name="T50" fmla="*/ 550 w 3567"/>
                <a:gd name="T51" fmla="*/ 3300 h 3709"/>
                <a:gd name="T52" fmla="*/ 330 w 3567"/>
                <a:gd name="T53" fmla="*/ 3093 h 3709"/>
                <a:gd name="T54" fmla="*/ 145 w 3567"/>
                <a:gd name="T55" fmla="*/ 2848 h 3709"/>
                <a:gd name="T56" fmla="*/ 1 w 3567"/>
                <a:gd name="T57" fmla="*/ 2570 h 3709"/>
                <a:gd name="T58" fmla="*/ 164 w 3567"/>
                <a:gd name="T59" fmla="*/ 2781 h 3709"/>
                <a:gd name="T60" fmla="*/ 364 w 3567"/>
                <a:gd name="T61" fmla="*/ 2953 h 3709"/>
                <a:gd name="T62" fmla="*/ 594 w 3567"/>
                <a:gd name="T63" fmla="*/ 3082 h 3709"/>
                <a:gd name="T64" fmla="*/ 845 w 3567"/>
                <a:gd name="T65" fmla="*/ 3166 h 3709"/>
                <a:gd name="T66" fmla="*/ 1111 w 3567"/>
                <a:gd name="T67" fmla="*/ 3197 h 3709"/>
                <a:gd name="T68" fmla="*/ 1374 w 3567"/>
                <a:gd name="T69" fmla="*/ 3177 h 3709"/>
                <a:gd name="T70" fmla="*/ 1628 w 3567"/>
                <a:gd name="T71" fmla="*/ 3105 h 3709"/>
                <a:gd name="T72" fmla="*/ 1862 w 3567"/>
                <a:gd name="T73" fmla="*/ 2984 h 3709"/>
                <a:gd name="T74" fmla="*/ 2475 w 3567"/>
                <a:gd name="T75" fmla="*/ 1972 h 3709"/>
                <a:gd name="T76" fmla="*/ 2477 w 3567"/>
                <a:gd name="T77" fmla="*/ 1761 h 3709"/>
                <a:gd name="T78" fmla="*/ 2430 w 3567"/>
                <a:gd name="T79" fmla="*/ 1488 h 3709"/>
                <a:gd name="T80" fmla="*/ 2331 w 3567"/>
                <a:gd name="T81" fmla="*/ 1237 h 3709"/>
                <a:gd name="T82" fmla="*/ 2183 w 3567"/>
                <a:gd name="T83" fmla="*/ 1012 h 3709"/>
                <a:gd name="T84" fmla="*/ 1994 w 3567"/>
                <a:gd name="T85" fmla="*/ 820 h 3709"/>
                <a:gd name="T86" fmla="*/ 1768 w 3567"/>
                <a:gd name="T87" fmla="*/ 668 h 3709"/>
                <a:gd name="T88" fmla="*/ 1509 w 3567"/>
                <a:gd name="T89" fmla="*/ 563 h 3709"/>
                <a:gd name="T90" fmla="*/ 1249 w 3567"/>
                <a:gd name="T91" fmla="*/ 516 h 3709"/>
                <a:gd name="T92" fmla="*/ 991 w 3567"/>
                <a:gd name="T93" fmla="*/ 519 h 3709"/>
                <a:gd name="T94" fmla="*/ 740 w 3567"/>
                <a:gd name="T95" fmla="*/ 571 h 3709"/>
                <a:gd name="T96" fmla="*/ 505 w 3567"/>
                <a:gd name="T97" fmla="*/ 669 h 3709"/>
                <a:gd name="T98" fmla="*/ 290 w 3567"/>
                <a:gd name="T99" fmla="*/ 812 h 3709"/>
                <a:gd name="T100" fmla="*/ 105 w 3567"/>
                <a:gd name="T101" fmla="*/ 995 h 3709"/>
                <a:gd name="T102" fmla="*/ 44 w 3567"/>
                <a:gd name="T103" fmla="*/ 1042 h 3709"/>
                <a:gd name="T104" fmla="*/ 203 w 3567"/>
                <a:gd name="T105" fmla="*/ 775 h 3709"/>
                <a:gd name="T106" fmla="*/ 400 w 3567"/>
                <a:gd name="T107" fmla="*/ 543 h 3709"/>
                <a:gd name="T108" fmla="*/ 630 w 3567"/>
                <a:gd name="T109" fmla="*/ 348 h 3709"/>
                <a:gd name="T110" fmla="*/ 886 w 3567"/>
                <a:gd name="T111" fmla="*/ 193 h 3709"/>
                <a:gd name="T112" fmla="*/ 1166 w 3567"/>
                <a:gd name="T113" fmla="*/ 81 h 3709"/>
                <a:gd name="T114" fmla="*/ 1460 w 3567"/>
                <a:gd name="T115" fmla="*/ 16 h 3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7" h="3709">
                  <a:moveTo>
                    <a:pt x="0" y="2569"/>
                  </a:moveTo>
                  <a:lnTo>
                    <a:pt x="1" y="2570"/>
                  </a:lnTo>
                  <a:lnTo>
                    <a:pt x="1" y="2570"/>
                  </a:lnTo>
                  <a:lnTo>
                    <a:pt x="0" y="2569"/>
                  </a:lnTo>
                  <a:lnTo>
                    <a:pt x="0" y="2569"/>
                  </a:lnTo>
                  <a:close/>
                  <a:moveTo>
                    <a:pt x="1" y="1139"/>
                  </a:moveTo>
                  <a:lnTo>
                    <a:pt x="0" y="1140"/>
                  </a:lnTo>
                  <a:lnTo>
                    <a:pt x="0" y="1140"/>
                  </a:lnTo>
                  <a:lnTo>
                    <a:pt x="1" y="1139"/>
                  </a:lnTo>
                  <a:close/>
                  <a:moveTo>
                    <a:pt x="1664" y="0"/>
                  </a:moveTo>
                  <a:lnTo>
                    <a:pt x="1766" y="0"/>
                  </a:lnTo>
                  <a:lnTo>
                    <a:pt x="1870" y="6"/>
                  </a:lnTo>
                  <a:lnTo>
                    <a:pt x="1973" y="18"/>
                  </a:lnTo>
                  <a:lnTo>
                    <a:pt x="2077" y="35"/>
                  </a:lnTo>
                  <a:lnTo>
                    <a:pt x="2184" y="60"/>
                  </a:lnTo>
                  <a:lnTo>
                    <a:pt x="2289" y="91"/>
                  </a:lnTo>
                  <a:lnTo>
                    <a:pt x="2390" y="127"/>
                  </a:lnTo>
                  <a:lnTo>
                    <a:pt x="2488" y="169"/>
                  </a:lnTo>
                  <a:lnTo>
                    <a:pt x="2584" y="216"/>
                  </a:lnTo>
                  <a:lnTo>
                    <a:pt x="2675" y="269"/>
                  </a:lnTo>
                  <a:lnTo>
                    <a:pt x="2764" y="325"/>
                  </a:lnTo>
                  <a:lnTo>
                    <a:pt x="2849" y="387"/>
                  </a:lnTo>
                  <a:lnTo>
                    <a:pt x="2930" y="454"/>
                  </a:lnTo>
                  <a:lnTo>
                    <a:pt x="3006" y="525"/>
                  </a:lnTo>
                  <a:lnTo>
                    <a:pt x="3078" y="600"/>
                  </a:lnTo>
                  <a:lnTo>
                    <a:pt x="3147" y="678"/>
                  </a:lnTo>
                  <a:lnTo>
                    <a:pt x="3211" y="762"/>
                  </a:lnTo>
                  <a:lnTo>
                    <a:pt x="3270" y="847"/>
                  </a:lnTo>
                  <a:lnTo>
                    <a:pt x="3324" y="936"/>
                  </a:lnTo>
                  <a:lnTo>
                    <a:pt x="3374" y="1029"/>
                  </a:lnTo>
                  <a:lnTo>
                    <a:pt x="3418" y="1124"/>
                  </a:lnTo>
                  <a:lnTo>
                    <a:pt x="3456" y="1221"/>
                  </a:lnTo>
                  <a:lnTo>
                    <a:pt x="3490" y="1323"/>
                  </a:lnTo>
                  <a:lnTo>
                    <a:pt x="3517" y="1425"/>
                  </a:lnTo>
                  <a:lnTo>
                    <a:pt x="3539" y="1530"/>
                  </a:lnTo>
                  <a:lnTo>
                    <a:pt x="3555" y="1636"/>
                  </a:lnTo>
                  <a:lnTo>
                    <a:pt x="3564" y="1745"/>
                  </a:lnTo>
                  <a:lnTo>
                    <a:pt x="3567" y="1854"/>
                  </a:lnTo>
                  <a:lnTo>
                    <a:pt x="3564" y="1965"/>
                  </a:lnTo>
                  <a:lnTo>
                    <a:pt x="3555" y="2073"/>
                  </a:lnTo>
                  <a:lnTo>
                    <a:pt x="3539" y="2179"/>
                  </a:lnTo>
                  <a:lnTo>
                    <a:pt x="3517" y="2284"/>
                  </a:lnTo>
                  <a:lnTo>
                    <a:pt x="3490" y="2386"/>
                  </a:lnTo>
                  <a:lnTo>
                    <a:pt x="3456" y="2488"/>
                  </a:lnTo>
                  <a:lnTo>
                    <a:pt x="3418" y="2586"/>
                  </a:lnTo>
                  <a:lnTo>
                    <a:pt x="3374" y="2680"/>
                  </a:lnTo>
                  <a:lnTo>
                    <a:pt x="3324" y="2773"/>
                  </a:lnTo>
                  <a:lnTo>
                    <a:pt x="3270" y="2862"/>
                  </a:lnTo>
                  <a:lnTo>
                    <a:pt x="3211" y="2947"/>
                  </a:lnTo>
                  <a:lnTo>
                    <a:pt x="3147" y="3031"/>
                  </a:lnTo>
                  <a:lnTo>
                    <a:pt x="3078" y="3109"/>
                  </a:lnTo>
                  <a:lnTo>
                    <a:pt x="3006" y="3184"/>
                  </a:lnTo>
                  <a:lnTo>
                    <a:pt x="2930" y="3255"/>
                  </a:lnTo>
                  <a:lnTo>
                    <a:pt x="2849" y="3321"/>
                  </a:lnTo>
                  <a:lnTo>
                    <a:pt x="2764" y="3383"/>
                  </a:lnTo>
                  <a:lnTo>
                    <a:pt x="2675" y="3441"/>
                  </a:lnTo>
                  <a:lnTo>
                    <a:pt x="2584" y="3493"/>
                  </a:lnTo>
                  <a:lnTo>
                    <a:pt x="2488" y="3540"/>
                  </a:lnTo>
                  <a:lnTo>
                    <a:pt x="2390" y="3582"/>
                  </a:lnTo>
                  <a:lnTo>
                    <a:pt x="2289" y="3618"/>
                  </a:lnTo>
                  <a:lnTo>
                    <a:pt x="2184" y="3649"/>
                  </a:lnTo>
                  <a:lnTo>
                    <a:pt x="2077" y="3674"/>
                  </a:lnTo>
                  <a:lnTo>
                    <a:pt x="1973" y="3691"/>
                  </a:lnTo>
                  <a:lnTo>
                    <a:pt x="1870" y="3703"/>
                  </a:lnTo>
                  <a:lnTo>
                    <a:pt x="1766" y="3709"/>
                  </a:lnTo>
                  <a:lnTo>
                    <a:pt x="1664" y="3709"/>
                  </a:lnTo>
                  <a:lnTo>
                    <a:pt x="1561" y="3704"/>
                  </a:lnTo>
                  <a:lnTo>
                    <a:pt x="1460" y="3693"/>
                  </a:lnTo>
                  <a:lnTo>
                    <a:pt x="1361" y="3676"/>
                  </a:lnTo>
                  <a:lnTo>
                    <a:pt x="1263" y="3655"/>
                  </a:lnTo>
                  <a:lnTo>
                    <a:pt x="1166" y="3628"/>
                  </a:lnTo>
                  <a:lnTo>
                    <a:pt x="1070" y="3595"/>
                  </a:lnTo>
                  <a:lnTo>
                    <a:pt x="978" y="3558"/>
                  </a:lnTo>
                  <a:lnTo>
                    <a:pt x="886" y="3516"/>
                  </a:lnTo>
                  <a:lnTo>
                    <a:pt x="799" y="3469"/>
                  </a:lnTo>
                  <a:lnTo>
                    <a:pt x="713" y="3417"/>
                  </a:lnTo>
                  <a:lnTo>
                    <a:pt x="630" y="3361"/>
                  </a:lnTo>
                  <a:lnTo>
                    <a:pt x="550" y="3300"/>
                  </a:lnTo>
                  <a:lnTo>
                    <a:pt x="473" y="3236"/>
                  </a:lnTo>
                  <a:lnTo>
                    <a:pt x="400" y="3166"/>
                  </a:lnTo>
                  <a:lnTo>
                    <a:pt x="330" y="3093"/>
                  </a:lnTo>
                  <a:lnTo>
                    <a:pt x="265" y="3015"/>
                  </a:lnTo>
                  <a:lnTo>
                    <a:pt x="203" y="2934"/>
                  </a:lnTo>
                  <a:lnTo>
                    <a:pt x="145" y="2848"/>
                  </a:lnTo>
                  <a:lnTo>
                    <a:pt x="92" y="2759"/>
                  </a:lnTo>
                  <a:lnTo>
                    <a:pt x="44" y="2667"/>
                  </a:lnTo>
                  <a:lnTo>
                    <a:pt x="1" y="2570"/>
                  </a:lnTo>
                  <a:lnTo>
                    <a:pt x="51" y="2644"/>
                  </a:lnTo>
                  <a:lnTo>
                    <a:pt x="106" y="2715"/>
                  </a:lnTo>
                  <a:lnTo>
                    <a:pt x="164" y="2781"/>
                  </a:lnTo>
                  <a:lnTo>
                    <a:pt x="227" y="2842"/>
                  </a:lnTo>
                  <a:lnTo>
                    <a:pt x="294" y="2900"/>
                  </a:lnTo>
                  <a:lnTo>
                    <a:pt x="364" y="2953"/>
                  </a:lnTo>
                  <a:lnTo>
                    <a:pt x="437" y="3001"/>
                  </a:lnTo>
                  <a:lnTo>
                    <a:pt x="514" y="3044"/>
                  </a:lnTo>
                  <a:lnTo>
                    <a:pt x="594" y="3082"/>
                  </a:lnTo>
                  <a:lnTo>
                    <a:pt x="675" y="3116"/>
                  </a:lnTo>
                  <a:lnTo>
                    <a:pt x="759" y="3143"/>
                  </a:lnTo>
                  <a:lnTo>
                    <a:pt x="845" y="3166"/>
                  </a:lnTo>
                  <a:lnTo>
                    <a:pt x="933" y="3183"/>
                  </a:lnTo>
                  <a:lnTo>
                    <a:pt x="1022" y="3193"/>
                  </a:lnTo>
                  <a:lnTo>
                    <a:pt x="1111" y="3197"/>
                  </a:lnTo>
                  <a:lnTo>
                    <a:pt x="1200" y="3196"/>
                  </a:lnTo>
                  <a:lnTo>
                    <a:pt x="1287" y="3189"/>
                  </a:lnTo>
                  <a:lnTo>
                    <a:pt x="1374" y="3177"/>
                  </a:lnTo>
                  <a:lnTo>
                    <a:pt x="1460" y="3158"/>
                  </a:lnTo>
                  <a:lnTo>
                    <a:pt x="1544" y="3134"/>
                  </a:lnTo>
                  <a:lnTo>
                    <a:pt x="1628" y="3105"/>
                  </a:lnTo>
                  <a:lnTo>
                    <a:pt x="1708" y="3070"/>
                  </a:lnTo>
                  <a:lnTo>
                    <a:pt x="1786" y="3029"/>
                  </a:lnTo>
                  <a:lnTo>
                    <a:pt x="1862" y="2984"/>
                  </a:lnTo>
                  <a:lnTo>
                    <a:pt x="1935" y="2934"/>
                  </a:lnTo>
                  <a:lnTo>
                    <a:pt x="2006" y="2879"/>
                  </a:lnTo>
                  <a:lnTo>
                    <a:pt x="2475" y="1972"/>
                  </a:lnTo>
                  <a:lnTo>
                    <a:pt x="2479" y="1913"/>
                  </a:lnTo>
                  <a:lnTo>
                    <a:pt x="2480" y="1854"/>
                  </a:lnTo>
                  <a:lnTo>
                    <a:pt x="2477" y="1761"/>
                  </a:lnTo>
                  <a:lnTo>
                    <a:pt x="2468" y="1668"/>
                  </a:lnTo>
                  <a:lnTo>
                    <a:pt x="2451" y="1577"/>
                  </a:lnTo>
                  <a:lnTo>
                    <a:pt x="2430" y="1488"/>
                  </a:lnTo>
                  <a:lnTo>
                    <a:pt x="2403" y="1403"/>
                  </a:lnTo>
                  <a:lnTo>
                    <a:pt x="2369" y="1318"/>
                  </a:lnTo>
                  <a:lnTo>
                    <a:pt x="2331" y="1237"/>
                  </a:lnTo>
                  <a:lnTo>
                    <a:pt x="2287" y="1158"/>
                  </a:lnTo>
                  <a:lnTo>
                    <a:pt x="2237" y="1083"/>
                  </a:lnTo>
                  <a:lnTo>
                    <a:pt x="2183" y="1012"/>
                  </a:lnTo>
                  <a:lnTo>
                    <a:pt x="2124" y="943"/>
                  </a:lnTo>
                  <a:lnTo>
                    <a:pt x="2061" y="880"/>
                  </a:lnTo>
                  <a:lnTo>
                    <a:pt x="1994" y="820"/>
                  </a:lnTo>
                  <a:lnTo>
                    <a:pt x="1923" y="764"/>
                  </a:lnTo>
                  <a:lnTo>
                    <a:pt x="1847" y="714"/>
                  </a:lnTo>
                  <a:lnTo>
                    <a:pt x="1768" y="668"/>
                  </a:lnTo>
                  <a:lnTo>
                    <a:pt x="1685" y="627"/>
                  </a:lnTo>
                  <a:lnTo>
                    <a:pt x="1599" y="593"/>
                  </a:lnTo>
                  <a:lnTo>
                    <a:pt x="1509" y="563"/>
                  </a:lnTo>
                  <a:lnTo>
                    <a:pt x="1424" y="542"/>
                  </a:lnTo>
                  <a:lnTo>
                    <a:pt x="1337" y="526"/>
                  </a:lnTo>
                  <a:lnTo>
                    <a:pt x="1249" y="516"/>
                  </a:lnTo>
                  <a:lnTo>
                    <a:pt x="1162" y="511"/>
                  </a:lnTo>
                  <a:lnTo>
                    <a:pt x="1077" y="513"/>
                  </a:lnTo>
                  <a:lnTo>
                    <a:pt x="991" y="519"/>
                  </a:lnTo>
                  <a:lnTo>
                    <a:pt x="906" y="531"/>
                  </a:lnTo>
                  <a:lnTo>
                    <a:pt x="822" y="549"/>
                  </a:lnTo>
                  <a:lnTo>
                    <a:pt x="740" y="571"/>
                  </a:lnTo>
                  <a:lnTo>
                    <a:pt x="659" y="599"/>
                  </a:lnTo>
                  <a:lnTo>
                    <a:pt x="581" y="632"/>
                  </a:lnTo>
                  <a:lnTo>
                    <a:pt x="505" y="669"/>
                  </a:lnTo>
                  <a:lnTo>
                    <a:pt x="430" y="712"/>
                  </a:lnTo>
                  <a:lnTo>
                    <a:pt x="359" y="759"/>
                  </a:lnTo>
                  <a:lnTo>
                    <a:pt x="290" y="812"/>
                  </a:lnTo>
                  <a:lnTo>
                    <a:pt x="225" y="869"/>
                  </a:lnTo>
                  <a:lnTo>
                    <a:pt x="163" y="929"/>
                  </a:lnTo>
                  <a:lnTo>
                    <a:pt x="105" y="995"/>
                  </a:lnTo>
                  <a:lnTo>
                    <a:pt x="51" y="1065"/>
                  </a:lnTo>
                  <a:lnTo>
                    <a:pt x="1" y="1139"/>
                  </a:lnTo>
                  <a:lnTo>
                    <a:pt x="44" y="1042"/>
                  </a:lnTo>
                  <a:lnTo>
                    <a:pt x="92" y="950"/>
                  </a:lnTo>
                  <a:lnTo>
                    <a:pt x="145" y="861"/>
                  </a:lnTo>
                  <a:lnTo>
                    <a:pt x="203" y="775"/>
                  </a:lnTo>
                  <a:lnTo>
                    <a:pt x="265" y="694"/>
                  </a:lnTo>
                  <a:lnTo>
                    <a:pt x="330" y="616"/>
                  </a:lnTo>
                  <a:lnTo>
                    <a:pt x="400" y="543"/>
                  </a:lnTo>
                  <a:lnTo>
                    <a:pt x="473" y="473"/>
                  </a:lnTo>
                  <a:lnTo>
                    <a:pt x="550" y="409"/>
                  </a:lnTo>
                  <a:lnTo>
                    <a:pt x="630" y="348"/>
                  </a:lnTo>
                  <a:lnTo>
                    <a:pt x="713" y="292"/>
                  </a:lnTo>
                  <a:lnTo>
                    <a:pt x="799" y="240"/>
                  </a:lnTo>
                  <a:lnTo>
                    <a:pt x="886" y="193"/>
                  </a:lnTo>
                  <a:lnTo>
                    <a:pt x="978" y="151"/>
                  </a:lnTo>
                  <a:lnTo>
                    <a:pt x="1070" y="114"/>
                  </a:lnTo>
                  <a:lnTo>
                    <a:pt x="1166" y="81"/>
                  </a:lnTo>
                  <a:lnTo>
                    <a:pt x="1263" y="54"/>
                  </a:lnTo>
                  <a:lnTo>
                    <a:pt x="1361" y="33"/>
                  </a:lnTo>
                  <a:lnTo>
                    <a:pt x="1460" y="16"/>
                  </a:lnTo>
                  <a:lnTo>
                    <a:pt x="1561" y="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1CA36"/>
            </a:solidFill>
            <a:ln w="0">
              <a:solidFill>
                <a:srgbClr val="F1CA36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4" name="Freeform 7"/>
            <p:cNvSpPr/>
            <p:nvPr/>
          </p:nvSpPr>
          <p:spPr>
            <a:xfrm>
              <a:off x="3328" y="1050"/>
              <a:ext cx="179" cy="224"/>
            </a:xfrm>
            <a:custGeom>
              <a:avLst/>
              <a:gdLst>
                <a:gd name="T0" fmla="*/ 66 w 358"/>
                <a:gd name="T1" fmla="*/ 0 h 447"/>
                <a:gd name="T2" fmla="*/ 82 w 358"/>
                <a:gd name="T3" fmla="*/ 2 h 447"/>
                <a:gd name="T4" fmla="*/ 98 w 358"/>
                <a:gd name="T5" fmla="*/ 10 h 447"/>
                <a:gd name="T6" fmla="*/ 110 w 358"/>
                <a:gd name="T7" fmla="*/ 20 h 447"/>
                <a:gd name="T8" fmla="*/ 178 w 358"/>
                <a:gd name="T9" fmla="*/ 98 h 447"/>
                <a:gd name="T10" fmla="*/ 241 w 358"/>
                <a:gd name="T11" fmla="*/ 179 h 447"/>
                <a:gd name="T12" fmla="*/ 298 w 358"/>
                <a:gd name="T13" fmla="*/ 265 h 447"/>
                <a:gd name="T14" fmla="*/ 350 w 358"/>
                <a:gd name="T15" fmla="*/ 353 h 447"/>
                <a:gd name="T16" fmla="*/ 357 w 358"/>
                <a:gd name="T17" fmla="*/ 368 h 447"/>
                <a:gd name="T18" fmla="*/ 358 w 358"/>
                <a:gd name="T19" fmla="*/ 384 h 447"/>
                <a:gd name="T20" fmla="*/ 355 w 358"/>
                <a:gd name="T21" fmla="*/ 401 h 447"/>
                <a:gd name="T22" fmla="*/ 349 w 358"/>
                <a:gd name="T23" fmla="*/ 416 h 447"/>
                <a:gd name="T24" fmla="*/ 339 w 358"/>
                <a:gd name="T25" fmla="*/ 429 h 447"/>
                <a:gd name="T26" fmla="*/ 326 w 358"/>
                <a:gd name="T27" fmla="*/ 439 h 447"/>
                <a:gd name="T28" fmla="*/ 310 w 358"/>
                <a:gd name="T29" fmla="*/ 445 h 447"/>
                <a:gd name="T30" fmla="*/ 295 w 358"/>
                <a:gd name="T31" fmla="*/ 447 h 447"/>
                <a:gd name="T32" fmla="*/ 278 w 358"/>
                <a:gd name="T33" fmla="*/ 445 h 447"/>
                <a:gd name="T34" fmla="*/ 262 w 358"/>
                <a:gd name="T35" fmla="*/ 438 h 447"/>
                <a:gd name="T36" fmla="*/ 248 w 358"/>
                <a:gd name="T37" fmla="*/ 428 h 447"/>
                <a:gd name="T38" fmla="*/ 238 w 358"/>
                <a:gd name="T39" fmla="*/ 415 h 447"/>
                <a:gd name="T40" fmla="*/ 190 w 358"/>
                <a:gd name="T41" fmla="*/ 332 h 447"/>
                <a:gd name="T42" fmla="*/ 137 w 358"/>
                <a:gd name="T43" fmla="*/ 255 h 447"/>
                <a:gd name="T44" fmla="*/ 78 w 358"/>
                <a:gd name="T45" fmla="*/ 179 h 447"/>
                <a:gd name="T46" fmla="*/ 16 w 358"/>
                <a:gd name="T47" fmla="*/ 107 h 447"/>
                <a:gd name="T48" fmla="*/ 6 w 358"/>
                <a:gd name="T49" fmla="*/ 93 h 447"/>
                <a:gd name="T50" fmla="*/ 1 w 358"/>
                <a:gd name="T51" fmla="*/ 78 h 447"/>
                <a:gd name="T52" fmla="*/ 0 w 358"/>
                <a:gd name="T53" fmla="*/ 62 h 447"/>
                <a:gd name="T54" fmla="*/ 2 w 358"/>
                <a:gd name="T55" fmla="*/ 45 h 447"/>
                <a:gd name="T56" fmla="*/ 9 w 358"/>
                <a:gd name="T57" fmla="*/ 29 h 447"/>
                <a:gd name="T58" fmla="*/ 20 w 358"/>
                <a:gd name="T59" fmla="*/ 17 h 447"/>
                <a:gd name="T60" fmla="*/ 33 w 358"/>
                <a:gd name="T61" fmla="*/ 8 h 447"/>
                <a:gd name="T62" fmla="*/ 49 w 358"/>
                <a:gd name="T63" fmla="*/ 1 h 447"/>
                <a:gd name="T64" fmla="*/ 66 w 358"/>
                <a:gd name="T6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447">
                  <a:moveTo>
                    <a:pt x="66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110" y="20"/>
                  </a:lnTo>
                  <a:lnTo>
                    <a:pt x="178" y="98"/>
                  </a:lnTo>
                  <a:lnTo>
                    <a:pt x="241" y="179"/>
                  </a:lnTo>
                  <a:lnTo>
                    <a:pt x="298" y="265"/>
                  </a:lnTo>
                  <a:lnTo>
                    <a:pt x="350" y="353"/>
                  </a:lnTo>
                  <a:lnTo>
                    <a:pt x="357" y="368"/>
                  </a:lnTo>
                  <a:lnTo>
                    <a:pt x="358" y="384"/>
                  </a:lnTo>
                  <a:lnTo>
                    <a:pt x="355" y="401"/>
                  </a:lnTo>
                  <a:lnTo>
                    <a:pt x="349" y="416"/>
                  </a:lnTo>
                  <a:lnTo>
                    <a:pt x="339" y="429"/>
                  </a:lnTo>
                  <a:lnTo>
                    <a:pt x="326" y="439"/>
                  </a:lnTo>
                  <a:lnTo>
                    <a:pt x="310" y="445"/>
                  </a:lnTo>
                  <a:lnTo>
                    <a:pt x="295" y="447"/>
                  </a:lnTo>
                  <a:lnTo>
                    <a:pt x="278" y="445"/>
                  </a:lnTo>
                  <a:lnTo>
                    <a:pt x="262" y="438"/>
                  </a:lnTo>
                  <a:lnTo>
                    <a:pt x="248" y="428"/>
                  </a:lnTo>
                  <a:lnTo>
                    <a:pt x="238" y="415"/>
                  </a:lnTo>
                  <a:lnTo>
                    <a:pt x="190" y="332"/>
                  </a:lnTo>
                  <a:lnTo>
                    <a:pt x="137" y="255"/>
                  </a:lnTo>
                  <a:lnTo>
                    <a:pt x="78" y="179"/>
                  </a:lnTo>
                  <a:lnTo>
                    <a:pt x="16" y="107"/>
                  </a:lnTo>
                  <a:lnTo>
                    <a:pt x="6" y="93"/>
                  </a:lnTo>
                  <a:lnTo>
                    <a:pt x="1" y="7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9" y="29"/>
                  </a:lnTo>
                  <a:lnTo>
                    <a:pt x="20" y="17"/>
                  </a:lnTo>
                  <a:lnTo>
                    <a:pt x="33" y="8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5" name="Freeform 8"/>
            <p:cNvSpPr/>
            <p:nvPr/>
          </p:nvSpPr>
          <p:spPr>
            <a:xfrm>
              <a:off x="3158" y="911"/>
              <a:ext cx="128" cy="108"/>
            </a:xfrm>
            <a:custGeom>
              <a:avLst/>
              <a:gdLst>
                <a:gd name="T0" fmla="*/ 66 w 256"/>
                <a:gd name="T1" fmla="*/ 0 h 215"/>
                <a:gd name="T2" fmla="*/ 81 w 256"/>
                <a:gd name="T3" fmla="*/ 2 h 215"/>
                <a:gd name="T4" fmla="*/ 97 w 256"/>
                <a:gd name="T5" fmla="*/ 9 h 215"/>
                <a:gd name="T6" fmla="*/ 165 w 256"/>
                <a:gd name="T7" fmla="*/ 53 h 215"/>
                <a:gd name="T8" fmla="*/ 230 w 256"/>
                <a:gd name="T9" fmla="*/ 100 h 215"/>
                <a:gd name="T10" fmla="*/ 243 w 256"/>
                <a:gd name="T11" fmla="*/ 111 h 215"/>
                <a:gd name="T12" fmla="*/ 250 w 256"/>
                <a:gd name="T13" fmla="*/ 125 h 215"/>
                <a:gd name="T14" fmla="*/ 255 w 256"/>
                <a:gd name="T15" fmla="*/ 139 h 215"/>
                <a:gd name="T16" fmla="*/ 256 w 256"/>
                <a:gd name="T17" fmla="*/ 155 h 215"/>
                <a:gd name="T18" fmla="*/ 253 w 256"/>
                <a:gd name="T19" fmla="*/ 171 h 215"/>
                <a:gd name="T20" fmla="*/ 246 w 256"/>
                <a:gd name="T21" fmla="*/ 186 h 215"/>
                <a:gd name="T22" fmla="*/ 236 w 256"/>
                <a:gd name="T23" fmla="*/ 198 h 215"/>
                <a:gd name="T24" fmla="*/ 223 w 256"/>
                <a:gd name="T25" fmla="*/ 207 h 215"/>
                <a:gd name="T26" fmla="*/ 208 w 256"/>
                <a:gd name="T27" fmla="*/ 213 h 215"/>
                <a:gd name="T28" fmla="*/ 192 w 256"/>
                <a:gd name="T29" fmla="*/ 215 h 215"/>
                <a:gd name="T30" fmla="*/ 192 w 256"/>
                <a:gd name="T31" fmla="*/ 215 h 215"/>
                <a:gd name="T32" fmla="*/ 178 w 256"/>
                <a:gd name="T33" fmla="*/ 213 h 215"/>
                <a:gd name="T34" fmla="*/ 166 w 256"/>
                <a:gd name="T35" fmla="*/ 209 h 215"/>
                <a:gd name="T36" fmla="*/ 154 w 256"/>
                <a:gd name="T37" fmla="*/ 201 h 215"/>
                <a:gd name="T38" fmla="*/ 93 w 256"/>
                <a:gd name="T39" fmla="*/ 159 h 215"/>
                <a:gd name="T40" fmla="*/ 31 w 256"/>
                <a:gd name="T41" fmla="*/ 118 h 215"/>
                <a:gd name="T42" fmla="*/ 17 w 256"/>
                <a:gd name="T43" fmla="*/ 108 h 215"/>
                <a:gd name="T44" fmla="*/ 8 w 256"/>
                <a:gd name="T45" fmla="*/ 94 h 215"/>
                <a:gd name="T46" fmla="*/ 1 w 256"/>
                <a:gd name="T47" fmla="*/ 79 h 215"/>
                <a:gd name="T48" fmla="*/ 0 w 256"/>
                <a:gd name="T49" fmla="*/ 63 h 215"/>
                <a:gd name="T50" fmla="*/ 3 w 256"/>
                <a:gd name="T51" fmla="*/ 46 h 215"/>
                <a:gd name="T52" fmla="*/ 9 w 256"/>
                <a:gd name="T53" fmla="*/ 30 h 215"/>
                <a:gd name="T54" fmla="*/ 21 w 256"/>
                <a:gd name="T55" fmla="*/ 17 h 215"/>
                <a:gd name="T56" fmla="*/ 34 w 256"/>
                <a:gd name="T57" fmla="*/ 8 h 215"/>
                <a:gd name="T58" fmla="*/ 49 w 256"/>
                <a:gd name="T59" fmla="*/ 2 h 215"/>
                <a:gd name="T60" fmla="*/ 66 w 2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15">
                  <a:moveTo>
                    <a:pt x="66" y="0"/>
                  </a:moveTo>
                  <a:lnTo>
                    <a:pt x="81" y="2"/>
                  </a:lnTo>
                  <a:lnTo>
                    <a:pt x="97" y="9"/>
                  </a:lnTo>
                  <a:lnTo>
                    <a:pt x="165" y="53"/>
                  </a:lnTo>
                  <a:lnTo>
                    <a:pt x="230" y="100"/>
                  </a:lnTo>
                  <a:lnTo>
                    <a:pt x="243" y="111"/>
                  </a:lnTo>
                  <a:lnTo>
                    <a:pt x="250" y="125"/>
                  </a:lnTo>
                  <a:lnTo>
                    <a:pt x="255" y="139"/>
                  </a:lnTo>
                  <a:lnTo>
                    <a:pt x="256" y="155"/>
                  </a:lnTo>
                  <a:lnTo>
                    <a:pt x="253" y="171"/>
                  </a:lnTo>
                  <a:lnTo>
                    <a:pt x="246" y="186"/>
                  </a:lnTo>
                  <a:lnTo>
                    <a:pt x="236" y="198"/>
                  </a:lnTo>
                  <a:lnTo>
                    <a:pt x="223" y="207"/>
                  </a:lnTo>
                  <a:lnTo>
                    <a:pt x="208" y="213"/>
                  </a:lnTo>
                  <a:lnTo>
                    <a:pt x="192" y="215"/>
                  </a:lnTo>
                  <a:lnTo>
                    <a:pt x="192" y="215"/>
                  </a:lnTo>
                  <a:lnTo>
                    <a:pt x="178" y="213"/>
                  </a:lnTo>
                  <a:lnTo>
                    <a:pt x="166" y="209"/>
                  </a:lnTo>
                  <a:lnTo>
                    <a:pt x="154" y="201"/>
                  </a:lnTo>
                  <a:lnTo>
                    <a:pt x="93" y="159"/>
                  </a:lnTo>
                  <a:lnTo>
                    <a:pt x="31" y="118"/>
                  </a:lnTo>
                  <a:lnTo>
                    <a:pt x="17" y="108"/>
                  </a:lnTo>
                  <a:lnTo>
                    <a:pt x="8" y="94"/>
                  </a:lnTo>
                  <a:lnTo>
                    <a:pt x="1" y="79"/>
                  </a:lnTo>
                  <a:lnTo>
                    <a:pt x="0" y="63"/>
                  </a:lnTo>
                  <a:lnTo>
                    <a:pt x="3" y="46"/>
                  </a:lnTo>
                  <a:lnTo>
                    <a:pt x="9" y="30"/>
                  </a:lnTo>
                  <a:lnTo>
                    <a:pt x="21" y="17"/>
                  </a:lnTo>
                  <a:lnTo>
                    <a:pt x="34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6" name="Freeform 9"/>
            <p:cNvSpPr/>
            <p:nvPr/>
          </p:nvSpPr>
          <p:spPr>
            <a:xfrm>
              <a:off x="2742" y="795"/>
              <a:ext cx="351" cy="117"/>
            </a:xfrm>
            <a:custGeom>
              <a:avLst/>
              <a:gdLst>
                <a:gd name="T0" fmla="*/ 63 w 703"/>
                <a:gd name="T1" fmla="*/ 0 h 235"/>
                <a:gd name="T2" fmla="*/ 166 w 703"/>
                <a:gd name="T3" fmla="*/ 3 h 235"/>
                <a:gd name="T4" fmla="*/ 267 w 703"/>
                <a:gd name="T5" fmla="*/ 13 h 235"/>
                <a:gd name="T6" fmla="*/ 368 w 703"/>
                <a:gd name="T7" fmla="*/ 27 h 235"/>
                <a:gd name="T8" fmla="*/ 467 w 703"/>
                <a:gd name="T9" fmla="*/ 50 h 235"/>
                <a:gd name="T10" fmla="*/ 565 w 703"/>
                <a:gd name="T11" fmla="*/ 77 h 235"/>
                <a:gd name="T12" fmla="*/ 662 w 703"/>
                <a:gd name="T13" fmla="*/ 112 h 235"/>
                <a:gd name="T14" fmla="*/ 678 w 703"/>
                <a:gd name="T15" fmla="*/ 120 h 235"/>
                <a:gd name="T16" fmla="*/ 691 w 703"/>
                <a:gd name="T17" fmla="*/ 132 h 235"/>
                <a:gd name="T18" fmla="*/ 698 w 703"/>
                <a:gd name="T19" fmla="*/ 148 h 235"/>
                <a:gd name="T20" fmla="*/ 703 w 703"/>
                <a:gd name="T21" fmla="*/ 165 h 235"/>
                <a:gd name="T22" fmla="*/ 702 w 703"/>
                <a:gd name="T23" fmla="*/ 183 h 235"/>
                <a:gd name="T24" fmla="*/ 696 w 703"/>
                <a:gd name="T25" fmla="*/ 200 h 235"/>
                <a:gd name="T26" fmla="*/ 686 w 703"/>
                <a:gd name="T27" fmla="*/ 214 h 235"/>
                <a:gd name="T28" fmla="*/ 674 w 703"/>
                <a:gd name="T29" fmla="*/ 226 h 235"/>
                <a:gd name="T30" fmla="*/ 657 w 703"/>
                <a:gd name="T31" fmla="*/ 233 h 235"/>
                <a:gd name="T32" fmla="*/ 640 w 703"/>
                <a:gd name="T33" fmla="*/ 235 h 235"/>
                <a:gd name="T34" fmla="*/ 640 w 703"/>
                <a:gd name="T35" fmla="*/ 235 h 235"/>
                <a:gd name="T36" fmla="*/ 627 w 703"/>
                <a:gd name="T37" fmla="*/ 234 h 235"/>
                <a:gd name="T38" fmla="*/ 616 w 703"/>
                <a:gd name="T39" fmla="*/ 231 h 235"/>
                <a:gd name="T40" fmla="*/ 527 w 703"/>
                <a:gd name="T41" fmla="*/ 200 h 235"/>
                <a:gd name="T42" fmla="*/ 437 w 703"/>
                <a:gd name="T43" fmla="*/ 174 h 235"/>
                <a:gd name="T44" fmla="*/ 345 w 703"/>
                <a:gd name="T45" fmla="*/ 154 h 235"/>
                <a:gd name="T46" fmla="*/ 251 w 703"/>
                <a:gd name="T47" fmla="*/ 139 h 235"/>
                <a:gd name="T48" fmla="*/ 158 w 703"/>
                <a:gd name="T49" fmla="*/ 131 h 235"/>
                <a:gd name="T50" fmla="*/ 63 w 703"/>
                <a:gd name="T51" fmla="*/ 128 h 235"/>
                <a:gd name="T52" fmla="*/ 44 w 703"/>
                <a:gd name="T53" fmla="*/ 124 h 235"/>
                <a:gd name="T54" fmla="*/ 26 w 703"/>
                <a:gd name="T55" fmla="*/ 115 h 235"/>
                <a:gd name="T56" fmla="*/ 12 w 703"/>
                <a:gd name="T57" fmla="*/ 102 h 235"/>
                <a:gd name="T58" fmla="*/ 3 w 703"/>
                <a:gd name="T59" fmla="*/ 84 h 235"/>
                <a:gd name="T60" fmla="*/ 0 w 703"/>
                <a:gd name="T61" fmla="*/ 64 h 235"/>
                <a:gd name="T62" fmla="*/ 3 w 703"/>
                <a:gd name="T63" fmla="*/ 43 h 235"/>
                <a:gd name="T64" fmla="*/ 12 w 703"/>
                <a:gd name="T65" fmla="*/ 26 h 235"/>
                <a:gd name="T66" fmla="*/ 26 w 703"/>
                <a:gd name="T67" fmla="*/ 13 h 235"/>
                <a:gd name="T68" fmla="*/ 44 w 703"/>
                <a:gd name="T69" fmla="*/ 4 h 235"/>
                <a:gd name="T70" fmla="*/ 63 w 703"/>
                <a:gd name="T7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3" h="235">
                  <a:moveTo>
                    <a:pt x="63" y="0"/>
                  </a:moveTo>
                  <a:lnTo>
                    <a:pt x="166" y="3"/>
                  </a:lnTo>
                  <a:lnTo>
                    <a:pt x="267" y="13"/>
                  </a:lnTo>
                  <a:lnTo>
                    <a:pt x="368" y="27"/>
                  </a:lnTo>
                  <a:lnTo>
                    <a:pt x="467" y="50"/>
                  </a:lnTo>
                  <a:lnTo>
                    <a:pt x="565" y="77"/>
                  </a:lnTo>
                  <a:lnTo>
                    <a:pt x="662" y="112"/>
                  </a:lnTo>
                  <a:lnTo>
                    <a:pt x="678" y="120"/>
                  </a:lnTo>
                  <a:lnTo>
                    <a:pt x="691" y="132"/>
                  </a:lnTo>
                  <a:lnTo>
                    <a:pt x="698" y="148"/>
                  </a:lnTo>
                  <a:lnTo>
                    <a:pt x="703" y="165"/>
                  </a:lnTo>
                  <a:lnTo>
                    <a:pt x="702" y="183"/>
                  </a:lnTo>
                  <a:lnTo>
                    <a:pt x="696" y="200"/>
                  </a:lnTo>
                  <a:lnTo>
                    <a:pt x="686" y="214"/>
                  </a:lnTo>
                  <a:lnTo>
                    <a:pt x="674" y="226"/>
                  </a:lnTo>
                  <a:lnTo>
                    <a:pt x="657" y="233"/>
                  </a:lnTo>
                  <a:lnTo>
                    <a:pt x="640" y="235"/>
                  </a:lnTo>
                  <a:lnTo>
                    <a:pt x="640" y="235"/>
                  </a:lnTo>
                  <a:lnTo>
                    <a:pt x="627" y="234"/>
                  </a:lnTo>
                  <a:lnTo>
                    <a:pt x="616" y="231"/>
                  </a:lnTo>
                  <a:lnTo>
                    <a:pt x="527" y="200"/>
                  </a:lnTo>
                  <a:lnTo>
                    <a:pt x="437" y="174"/>
                  </a:lnTo>
                  <a:lnTo>
                    <a:pt x="345" y="154"/>
                  </a:lnTo>
                  <a:lnTo>
                    <a:pt x="251" y="139"/>
                  </a:lnTo>
                  <a:lnTo>
                    <a:pt x="158" y="131"/>
                  </a:lnTo>
                  <a:lnTo>
                    <a:pt x="63" y="128"/>
                  </a:lnTo>
                  <a:lnTo>
                    <a:pt x="44" y="124"/>
                  </a:lnTo>
                  <a:lnTo>
                    <a:pt x="26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7" name="Freeform 10"/>
            <p:cNvSpPr/>
            <p:nvPr/>
          </p:nvSpPr>
          <p:spPr>
            <a:xfrm>
              <a:off x="2422" y="1563"/>
              <a:ext cx="896" cy="575"/>
            </a:xfrm>
            <a:custGeom>
              <a:avLst/>
              <a:gdLst>
                <a:gd name="T0" fmla="*/ 1165 w 1791"/>
                <a:gd name="T1" fmla="*/ 5 h 1152"/>
                <a:gd name="T2" fmla="*/ 1258 w 1791"/>
                <a:gd name="T3" fmla="*/ 30 h 1152"/>
                <a:gd name="T4" fmla="*/ 1342 w 1791"/>
                <a:gd name="T5" fmla="*/ 79 h 1152"/>
                <a:gd name="T6" fmla="*/ 1408 w 1791"/>
                <a:gd name="T7" fmla="*/ 144 h 1152"/>
                <a:gd name="T8" fmla="*/ 1454 w 1791"/>
                <a:gd name="T9" fmla="*/ 216 h 1152"/>
                <a:gd name="T10" fmla="*/ 1483 w 1791"/>
                <a:gd name="T11" fmla="*/ 298 h 1152"/>
                <a:gd name="T12" fmla="*/ 1493 w 1791"/>
                <a:gd name="T13" fmla="*/ 383 h 1152"/>
                <a:gd name="T14" fmla="*/ 1538 w 1791"/>
                <a:gd name="T15" fmla="*/ 459 h 1152"/>
                <a:gd name="T16" fmla="*/ 1621 w 1791"/>
                <a:gd name="T17" fmla="*/ 495 h 1152"/>
                <a:gd name="T18" fmla="*/ 1691 w 1791"/>
                <a:gd name="T19" fmla="*/ 551 h 1152"/>
                <a:gd name="T20" fmla="*/ 1744 w 1791"/>
                <a:gd name="T21" fmla="*/ 622 h 1152"/>
                <a:gd name="T22" fmla="*/ 1779 w 1791"/>
                <a:gd name="T23" fmla="*/ 705 h 1152"/>
                <a:gd name="T24" fmla="*/ 1791 w 1791"/>
                <a:gd name="T25" fmla="*/ 797 h 1152"/>
                <a:gd name="T26" fmla="*/ 1779 w 1791"/>
                <a:gd name="T27" fmla="*/ 888 h 1152"/>
                <a:gd name="T28" fmla="*/ 1744 w 1791"/>
                <a:gd name="T29" fmla="*/ 971 h 1152"/>
                <a:gd name="T30" fmla="*/ 1691 w 1791"/>
                <a:gd name="T31" fmla="*/ 1042 h 1152"/>
                <a:gd name="T32" fmla="*/ 1621 w 1791"/>
                <a:gd name="T33" fmla="*/ 1099 h 1152"/>
                <a:gd name="T34" fmla="*/ 1538 w 1791"/>
                <a:gd name="T35" fmla="*/ 1136 h 1152"/>
                <a:gd name="T36" fmla="*/ 1462 w 1791"/>
                <a:gd name="T37" fmla="*/ 1149 h 1152"/>
                <a:gd name="T38" fmla="*/ 358 w 1791"/>
                <a:gd name="T39" fmla="*/ 1152 h 1152"/>
                <a:gd name="T40" fmla="*/ 299 w 1791"/>
                <a:gd name="T41" fmla="*/ 1146 h 1152"/>
                <a:gd name="T42" fmla="*/ 210 w 1791"/>
                <a:gd name="T43" fmla="*/ 1119 h 1152"/>
                <a:gd name="T44" fmla="*/ 133 w 1791"/>
                <a:gd name="T45" fmla="*/ 1073 h 1152"/>
                <a:gd name="T46" fmla="*/ 71 w 1791"/>
                <a:gd name="T47" fmla="*/ 1008 h 1152"/>
                <a:gd name="T48" fmla="*/ 27 w 1791"/>
                <a:gd name="T49" fmla="*/ 931 h 1152"/>
                <a:gd name="T50" fmla="*/ 4 w 1791"/>
                <a:gd name="T51" fmla="*/ 844 h 1152"/>
                <a:gd name="T52" fmla="*/ 4 w 1791"/>
                <a:gd name="T53" fmla="*/ 750 h 1152"/>
                <a:gd name="T54" fmla="*/ 27 w 1791"/>
                <a:gd name="T55" fmla="*/ 661 h 1152"/>
                <a:gd name="T56" fmla="*/ 73 w 1791"/>
                <a:gd name="T57" fmla="*/ 581 h 1152"/>
                <a:gd name="T58" fmla="*/ 139 w 1791"/>
                <a:gd name="T59" fmla="*/ 516 h 1152"/>
                <a:gd name="T60" fmla="*/ 216 w 1791"/>
                <a:gd name="T61" fmla="*/ 471 h 1152"/>
                <a:gd name="T62" fmla="*/ 303 w 1791"/>
                <a:gd name="T63" fmla="*/ 447 h 1152"/>
                <a:gd name="T64" fmla="*/ 330 w 1791"/>
                <a:gd name="T65" fmla="*/ 357 h 1152"/>
                <a:gd name="T66" fmla="*/ 378 w 1791"/>
                <a:gd name="T67" fmla="*/ 281 h 1152"/>
                <a:gd name="T68" fmla="*/ 442 w 1791"/>
                <a:gd name="T69" fmla="*/ 218 h 1152"/>
                <a:gd name="T70" fmla="*/ 521 w 1791"/>
                <a:gd name="T71" fmla="*/ 174 h 1152"/>
                <a:gd name="T72" fmla="*/ 610 w 1791"/>
                <a:gd name="T73" fmla="*/ 150 h 1152"/>
                <a:gd name="T74" fmla="*/ 700 w 1791"/>
                <a:gd name="T75" fmla="*/ 150 h 1152"/>
                <a:gd name="T76" fmla="*/ 782 w 1791"/>
                <a:gd name="T77" fmla="*/ 169 h 1152"/>
                <a:gd name="T78" fmla="*/ 847 w 1791"/>
                <a:gd name="T79" fmla="*/ 97 h 1152"/>
                <a:gd name="T80" fmla="*/ 927 w 1791"/>
                <a:gd name="T81" fmla="*/ 42 h 1152"/>
                <a:gd name="T82" fmla="*/ 1018 w 1791"/>
                <a:gd name="T83" fmla="*/ 9 h 1152"/>
                <a:gd name="T84" fmla="*/ 1117 w 1791"/>
                <a:gd name="T8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91" h="1152">
                  <a:moveTo>
                    <a:pt x="1117" y="0"/>
                  </a:moveTo>
                  <a:lnTo>
                    <a:pt x="1165" y="5"/>
                  </a:lnTo>
                  <a:lnTo>
                    <a:pt x="1212" y="15"/>
                  </a:lnTo>
                  <a:lnTo>
                    <a:pt x="1258" y="30"/>
                  </a:lnTo>
                  <a:lnTo>
                    <a:pt x="1301" y="52"/>
                  </a:lnTo>
                  <a:lnTo>
                    <a:pt x="1342" y="79"/>
                  </a:lnTo>
                  <a:lnTo>
                    <a:pt x="1379" y="112"/>
                  </a:lnTo>
                  <a:lnTo>
                    <a:pt x="1408" y="144"/>
                  </a:lnTo>
                  <a:lnTo>
                    <a:pt x="1433" y="179"/>
                  </a:lnTo>
                  <a:lnTo>
                    <a:pt x="1454" y="216"/>
                  </a:lnTo>
                  <a:lnTo>
                    <a:pt x="1470" y="256"/>
                  </a:lnTo>
                  <a:lnTo>
                    <a:pt x="1483" y="298"/>
                  </a:lnTo>
                  <a:lnTo>
                    <a:pt x="1490" y="340"/>
                  </a:lnTo>
                  <a:lnTo>
                    <a:pt x="1493" y="383"/>
                  </a:lnTo>
                  <a:lnTo>
                    <a:pt x="1493" y="447"/>
                  </a:lnTo>
                  <a:lnTo>
                    <a:pt x="1538" y="459"/>
                  </a:lnTo>
                  <a:lnTo>
                    <a:pt x="1581" y="474"/>
                  </a:lnTo>
                  <a:lnTo>
                    <a:pt x="1621" y="495"/>
                  </a:lnTo>
                  <a:lnTo>
                    <a:pt x="1658" y="521"/>
                  </a:lnTo>
                  <a:lnTo>
                    <a:pt x="1691" y="551"/>
                  </a:lnTo>
                  <a:lnTo>
                    <a:pt x="1720" y="585"/>
                  </a:lnTo>
                  <a:lnTo>
                    <a:pt x="1744" y="622"/>
                  </a:lnTo>
                  <a:lnTo>
                    <a:pt x="1764" y="663"/>
                  </a:lnTo>
                  <a:lnTo>
                    <a:pt x="1779" y="705"/>
                  </a:lnTo>
                  <a:lnTo>
                    <a:pt x="1788" y="750"/>
                  </a:lnTo>
                  <a:lnTo>
                    <a:pt x="1791" y="797"/>
                  </a:lnTo>
                  <a:lnTo>
                    <a:pt x="1788" y="844"/>
                  </a:lnTo>
                  <a:lnTo>
                    <a:pt x="1779" y="888"/>
                  </a:lnTo>
                  <a:lnTo>
                    <a:pt x="1764" y="931"/>
                  </a:lnTo>
                  <a:lnTo>
                    <a:pt x="1744" y="971"/>
                  </a:lnTo>
                  <a:lnTo>
                    <a:pt x="1719" y="1008"/>
                  </a:lnTo>
                  <a:lnTo>
                    <a:pt x="1691" y="1042"/>
                  </a:lnTo>
                  <a:lnTo>
                    <a:pt x="1657" y="1073"/>
                  </a:lnTo>
                  <a:lnTo>
                    <a:pt x="1621" y="1099"/>
                  </a:lnTo>
                  <a:lnTo>
                    <a:pt x="1581" y="1119"/>
                  </a:lnTo>
                  <a:lnTo>
                    <a:pt x="1538" y="1136"/>
                  </a:lnTo>
                  <a:lnTo>
                    <a:pt x="1493" y="1146"/>
                  </a:lnTo>
                  <a:lnTo>
                    <a:pt x="1462" y="1149"/>
                  </a:lnTo>
                  <a:lnTo>
                    <a:pt x="1433" y="1152"/>
                  </a:lnTo>
                  <a:lnTo>
                    <a:pt x="358" y="1152"/>
                  </a:lnTo>
                  <a:lnTo>
                    <a:pt x="328" y="1149"/>
                  </a:lnTo>
                  <a:lnTo>
                    <a:pt x="299" y="1146"/>
                  </a:lnTo>
                  <a:lnTo>
                    <a:pt x="253" y="1136"/>
                  </a:lnTo>
                  <a:lnTo>
                    <a:pt x="210" y="1119"/>
                  </a:lnTo>
                  <a:lnTo>
                    <a:pt x="170" y="1099"/>
                  </a:lnTo>
                  <a:lnTo>
                    <a:pt x="133" y="1073"/>
                  </a:lnTo>
                  <a:lnTo>
                    <a:pt x="100" y="1042"/>
                  </a:lnTo>
                  <a:lnTo>
                    <a:pt x="71" y="1008"/>
                  </a:lnTo>
                  <a:lnTo>
                    <a:pt x="46" y="971"/>
                  </a:lnTo>
                  <a:lnTo>
                    <a:pt x="27" y="931"/>
                  </a:lnTo>
                  <a:lnTo>
                    <a:pt x="13" y="888"/>
                  </a:lnTo>
                  <a:lnTo>
                    <a:pt x="4" y="844"/>
                  </a:lnTo>
                  <a:lnTo>
                    <a:pt x="0" y="797"/>
                  </a:lnTo>
                  <a:lnTo>
                    <a:pt x="4" y="750"/>
                  </a:lnTo>
                  <a:lnTo>
                    <a:pt x="13" y="704"/>
                  </a:lnTo>
                  <a:lnTo>
                    <a:pt x="27" y="661"/>
                  </a:lnTo>
                  <a:lnTo>
                    <a:pt x="47" y="620"/>
                  </a:lnTo>
                  <a:lnTo>
                    <a:pt x="73" y="581"/>
                  </a:lnTo>
                  <a:lnTo>
                    <a:pt x="105" y="547"/>
                  </a:lnTo>
                  <a:lnTo>
                    <a:pt x="139" y="516"/>
                  </a:lnTo>
                  <a:lnTo>
                    <a:pt x="177" y="491"/>
                  </a:lnTo>
                  <a:lnTo>
                    <a:pt x="216" y="471"/>
                  </a:lnTo>
                  <a:lnTo>
                    <a:pt x="259" y="456"/>
                  </a:lnTo>
                  <a:lnTo>
                    <a:pt x="303" y="447"/>
                  </a:lnTo>
                  <a:lnTo>
                    <a:pt x="313" y="401"/>
                  </a:lnTo>
                  <a:lnTo>
                    <a:pt x="330" y="357"/>
                  </a:lnTo>
                  <a:lnTo>
                    <a:pt x="352" y="317"/>
                  </a:lnTo>
                  <a:lnTo>
                    <a:pt x="378" y="281"/>
                  </a:lnTo>
                  <a:lnTo>
                    <a:pt x="408" y="247"/>
                  </a:lnTo>
                  <a:lnTo>
                    <a:pt x="442" y="218"/>
                  </a:lnTo>
                  <a:lnTo>
                    <a:pt x="480" y="193"/>
                  </a:lnTo>
                  <a:lnTo>
                    <a:pt x="521" y="174"/>
                  </a:lnTo>
                  <a:lnTo>
                    <a:pt x="565" y="159"/>
                  </a:lnTo>
                  <a:lnTo>
                    <a:pt x="610" y="150"/>
                  </a:lnTo>
                  <a:lnTo>
                    <a:pt x="657" y="148"/>
                  </a:lnTo>
                  <a:lnTo>
                    <a:pt x="700" y="150"/>
                  </a:lnTo>
                  <a:lnTo>
                    <a:pt x="741" y="157"/>
                  </a:lnTo>
                  <a:lnTo>
                    <a:pt x="782" y="169"/>
                  </a:lnTo>
                  <a:lnTo>
                    <a:pt x="812" y="131"/>
                  </a:lnTo>
                  <a:lnTo>
                    <a:pt x="847" y="97"/>
                  </a:lnTo>
                  <a:lnTo>
                    <a:pt x="886" y="67"/>
                  </a:lnTo>
                  <a:lnTo>
                    <a:pt x="927" y="42"/>
                  </a:lnTo>
                  <a:lnTo>
                    <a:pt x="971" y="23"/>
                  </a:lnTo>
                  <a:lnTo>
                    <a:pt x="1018" y="9"/>
                  </a:lnTo>
                  <a:lnTo>
                    <a:pt x="1067" y="1"/>
                  </a:lnTo>
                  <a:lnTo>
                    <a:pt x="1117" y="0"/>
                  </a:lnTo>
                  <a:close/>
                </a:path>
              </a:pathLst>
            </a:custGeom>
            <a:solidFill>
              <a:srgbClr val="E0E8E8"/>
            </a:solidFill>
            <a:ln w="0">
              <a:solidFill>
                <a:srgbClr val="E0E8E8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656651" y="1159015"/>
            <a:ext cx="9240647" cy="41734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en-US" altLang="ko-KR" sz="3600" dirty="0" smtClean="0">
                <a:latin typeface="맑은 고딕 Semilight"/>
                <a:ea typeface="맑은 고딕 Semilight"/>
                <a:cs typeface="맑은 고딕 Semilight"/>
              </a:rPr>
              <a:t>                     </a:t>
            </a: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글쓰기치료의 효</a:t>
            </a:r>
            <a:r>
              <a:rPr lang="ko-KR" altLang="en-US" sz="36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능</a:t>
            </a:r>
            <a:endParaRPr lang="en-US" altLang="ko-KR" sz="3600" dirty="0" smtClean="0">
              <a:solidFill>
                <a:srgbClr val="0070C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>
              <a:lnSpc>
                <a:spcPct val="130000"/>
              </a:lnSpc>
              <a:defRPr/>
            </a:pPr>
            <a:endParaRPr lang="en-US" altLang="ko-KR" sz="2400" dirty="0" smtClean="0">
              <a:solidFill>
                <a:srgbClr val="0070C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 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글쓰기는 일차적으로 언어적이고 문학적이다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.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우리는 글이라는 표현된 텍스트를 통해 치유적 에너지를 얻는다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.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이런 글쓰기 활동 자체가 나 자신의 의미를 보여주는 것이자 자기표현의 과정이기 때문에 상처 받은 마음을 이완해 주고 내부적 환경을 외부적으로 이끌어 냄으로써 좀더 강화된 자신의 모습을 발견하는 것을 도와준다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176010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>
          <a:xfrm>
            <a:off x="10998019" y="6496981"/>
            <a:ext cx="298996" cy="347303"/>
            <a:chOff x="2073" y="111"/>
            <a:chExt cx="3528" cy="4098"/>
          </a:xfrm>
        </p:grpSpPr>
        <p:sp>
          <p:nvSpPr>
            <p:cNvPr id="6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7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0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1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2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3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4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1499434" y="6021112"/>
            <a:ext cx="475314" cy="836887"/>
            <a:chOff x="3998440" y="1474834"/>
            <a:chExt cx="2262188" cy="3983038"/>
          </a:xfrm>
        </p:grpSpPr>
        <p:sp>
          <p:nvSpPr>
            <p:cNvPr id="18" name="직사각형 17"/>
            <p:cNvSpPr/>
            <p:nvPr/>
          </p:nvSpPr>
          <p:spPr>
            <a:xfrm>
              <a:off x="4358355" y="1887157"/>
              <a:ext cx="683664" cy="642398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204388" y="1887157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204388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358354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35835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23002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>
            <a:xfrm>
              <a:off x="3998440" y="1474834"/>
              <a:ext cx="2262188" cy="3983038"/>
            </a:xfrm>
            <a:custGeom>
              <a:avLst/>
              <a:gdLst>
                <a:gd name="T0" fmla="*/ 1624 w 2850"/>
                <a:gd name="T1" fmla="*/ 2709 h 5017"/>
                <a:gd name="T2" fmla="*/ 1624 w 2850"/>
                <a:gd name="T3" fmla="*/ 3367 h 5017"/>
                <a:gd name="T4" fmla="*/ 2284 w 2850"/>
                <a:gd name="T5" fmla="*/ 3367 h 5017"/>
                <a:gd name="T6" fmla="*/ 2284 w 2850"/>
                <a:gd name="T7" fmla="*/ 2709 h 5017"/>
                <a:gd name="T8" fmla="*/ 1624 w 2850"/>
                <a:gd name="T9" fmla="*/ 2709 h 5017"/>
                <a:gd name="T10" fmla="*/ 568 w 2850"/>
                <a:gd name="T11" fmla="*/ 2709 h 5017"/>
                <a:gd name="T12" fmla="*/ 568 w 2850"/>
                <a:gd name="T13" fmla="*/ 3367 h 5017"/>
                <a:gd name="T14" fmla="*/ 1226 w 2850"/>
                <a:gd name="T15" fmla="*/ 3367 h 5017"/>
                <a:gd name="T16" fmla="*/ 1226 w 2850"/>
                <a:gd name="T17" fmla="*/ 2709 h 5017"/>
                <a:gd name="T18" fmla="*/ 568 w 2850"/>
                <a:gd name="T19" fmla="*/ 2709 h 5017"/>
                <a:gd name="T20" fmla="*/ 1624 w 2850"/>
                <a:gd name="T21" fmla="*/ 1650 h 5017"/>
                <a:gd name="T22" fmla="*/ 1624 w 2850"/>
                <a:gd name="T23" fmla="*/ 2308 h 5017"/>
                <a:gd name="T24" fmla="*/ 2284 w 2850"/>
                <a:gd name="T25" fmla="*/ 2308 h 5017"/>
                <a:gd name="T26" fmla="*/ 2284 w 2850"/>
                <a:gd name="T27" fmla="*/ 1650 h 5017"/>
                <a:gd name="T28" fmla="*/ 1624 w 2850"/>
                <a:gd name="T29" fmla="*/ 1650 h 5017"/>
                <a:gd name="T30" fmla="*/ 568 w 2850"/>
                <a:gd name="T31" fmla="*/ 1650 h 5017"/>
                <a:gd name="T32" fmla="*/ 568 w 2850"/>
                <a:gd name="T33" fmla="*/ 2308 h 5017"/>
                <a:gd name="T34" fmla="*/ 1226 w 2850"/>
                <a:gd name="T35" fmla="*/ 2308 h 5017"/>
                <a:gd name="T36" fmla="*/ 1226 w 2850"/>
                <a:gd name="T37" fmla="*/ 1650 h 5017"/>
                <a:gd name="T38" fmla="*/ 568 w 2850"/>
                <a:gd name="T39" fmla="*/ 1650 h 5017"/>
                <a:gd name="T40" fmla="*/ 1624 w 2850"/>
                <a:gd name="T41" fmla="*/ 590 h 5017"/>
                <a:gd name="T42" fmla="*/ 1624 w 2850"/>
                <a:gd name="T43" fmla="*/ 1249 h 5017"/>
                <a:gd name="T44" fmla="*/ 2284 w 2850"/>
                <a:gd name="T45" fmla="*/ 1249 h 5017"/>
                <a:gd name="T46" fmla="*/ 2284 w 2850"/>
                <a:gd name="T47" fmla="*/ 590 h 5017"/>
                <a:gd name="T48" fmla="*/ 1624 w 2850"/>
                <a:gd name="T49" fmla="*/ 590 h 5017"/>
                <a:gd name="T50" fmla="*/ 568 w 2850"/>
                <a:gd name="T51" fmla="*/ 590 h 5017"/>
                <a:gd name="T52" fmla="*/ 568 w 2850"/>
                <a:gd name="T53" fmla="*/ 1249 h 5017"/>
                <a:gd name="T54" fmla="*/ 1226 w 2850"/>
                <a:gd name="T55" fmla="*/ 1249 h 5017"/>
                <a:gd name="T56" fmla="*/ 1226 w 2850"/>
                <a:gd name="T57" fmla="*/ 590 h 5017"/>
                <a:gd name="T58" fmla="*/ 568 w 2850"/>
                <a:gd name="T59" fmla="*/ 590 h 5017"/>
                <a:gd name="T60" fmla="*/ 0 w 2850"/>
                <a:gd name="T61" fmla="*/ 0 h 5017"/>
                <a:gd name="T62" fmla="*/ 2850 w 2850"/>
                <a:gd name="T63" fmla="*/ 0 h 5017"/>
                <a:gd name="T64" fmla="*/ 2850 w 2850"/>
                <a:gd name="T65" fmla="*/ 5017 h 5017"/>
                <a:gd name="T66" fmla="*/ 1754 w 2850"/>
                <a:gd name="T67" fmla="*/ 5017 h 5017"/>
                <a:gd name="T68" fmla="*/ 1754 w 2850"/>
                <a:gd name="T69" fmla="*/ 3896 h 5017"/>
                <a:gd name="T70" fmla="*/ 1096 w 2850"/>
                <a:gd name="T71" fmla="*/ 3896 h 5017"/>
                <a:gd name="T72" fmla="*/ 1096 w 2850"/>
                <a:gd name="T73" fmla="*/ 5017 h 5017"/>
                <a:gd name="T74" fmla="*/ 0 w 2850"/>
                <a:gd name="T75" fmla="*/ 5017 h 5017"/>
                <a:gd name="T76" fmla="*/ 0 w 2850"/>
                <a:gd name="T77" fmla="*/ 0 h 5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0" h="5017">
                  <a:moveTo>
                    <a:pt x="1624" y="2709"/>
                  </a:moveTo>
                  <a:lnTo>
                    <a:pt x="1624" y="3367"/>
                  </a:lnTo>
                  <a:lnTo>
                    <a:pt x="2284" y="3367"/>
                  </a:lnTo>
                  <a:lnTo>
                    <a:pt x="2284" y="2709"/>
                  </a:lnTo>
                  <a:lnTo>
                    <a:pt x="1624" y="2709"/>
                  </a:lnTo>
                  <a:close/>
                  <a:moveTo>
                    <a:pt x="568" y="2709"/>
                  </a:moveTo>
                  <a:lnTo>
                    <a:pt x="568" y="3367"/>
                  </a:lnTo>
                  <a:lnTo>
                    <a:pt x="1226" y="3367"/>
                  </a:lnTo>
                  <a:lnTo>
                    <a:pt x="1226" y="2709"/>
                  </a:lnTo>
                  <a:lnTo>
                    <a:pt x="568" y="2709"/>
                  </a:lnTo>
                  <a:close/>
                  <a:moveTo>
                    <a:pt x="1624" y="1650"/>
                  </a:moveTo>
                  <a:lnTo>
                    <a:pt x="1624" y="2308"/>
                  </a:lnTo>
                  <a:lnTo>
                    <a:pt x="2284" y="2308"/>
                  </a:lnTo>
                  <a:lnTo>
                    <a:pt x="2284" y="1650"/>
                  </a:lnTo>
                  <a:lnTo>
                    <a:pt x="1624" y="1650"/>
                  </a:lnTo>
                  <a:close/>
                  <a:moveTo>
                    <a:pt x="568" y="1650"/>
                  </a:moveTo>
                  <a:lnTo>
                    <a:pt x="568" y="2308"/>
                  </a:lnTo>
                  <a:lnTo>
                    <a:pt x="1226" y="2308"/>
                  </a:lnTo>
                  <a:lnTo>
                    <a:pt x="1226" y="1650"/>
                  </a:lnTo>
                  <a:lnTo>
                    <a:pt x="568" y="1650"/>
                  </a:lnTo>
                  <a:close/>
                  <a:moveTo>
                    <a:pt x="1624" y="590"/>
                  </a:moveTo>
                  <a:lnTo>
                    <a:pt x="1624" y="1249"/>
                  </a:lnTo>
                  <a:lnTo>
                    <a:pt x="2284" y="1249"/>
                  </a:lnTo>
                  <a:lnTo>
                    <a:pt x="2284" y="590"/>
                  </a:lnTo>
                  <a:lnTo>
                    <a:pt x="1624" y="590"/>
                  </a:lnTo>
                  <a:close/>
                  <a:moveTo>
                    <a:pt x="568" y="590"/>
                  </a:moveTo>
                  <a:lnTo>
                    <a:pt x="568" y="1249"/>
                  </a:lnTo>
                  <a:lnTo>
                    <a:pt x="1226" y="1249"/>
                  </a:lnTo>
                  <a:lnTo>
                    <a:pt x="1226" y="590"/>
                  </a:lnTo>
                  <a:lnTo>
                    <a:pt x="568" y="590"/>
                  </a:lnTo>
                  <a:close/>
                  <a:moveTo>
                    <a:pt x="0" y="0"/>
                  </a:moveTo>
                  <a:lnTo>
                    <a:pt x="2850" y="0"/>
                  </a:lnTo>
                  <a:lnTo>
                    <a:pt x="2850" y="5017"/>
                  </a:lnTo>
                  <a:lnTo>
                    <a:pt x="1754" y="5017"/>
                  </a:lnTo>
                  <a:lnTo>
                    <a:pt x="1754" y="3896"/>
                  </a:lnTo>
                  <a:lnTo>
                    <a:pt x="1096" y="3896"/>
                  </a:lnTo>
                  <a:lnTo>
                    <a:pt x="1096" y="5017"/>
                  </a:lnTo>
                  <a:lnTo>
                    <a:pt x="0" y="5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6967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72361" y="162034"/>
            <a:ext cx="2685486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2</a:t>
            </a:r>
            <a:r>
              <a:rPr lang="ko-KR" altLang="en-US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교시</a:t>
            </a:r>
            <a:endParaRPr lang="ko-KR" altLang="en-US" sz="3500" dirty="0">
              <a:solidFill>
                <a:srgbClr val="EEB73C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>
          <a:xfrm>
            <a:off x="187994" y="170916"/>
            <a:ext cx="540722" cy="561939"/>
            <a:chOff x="1917" y="699"/>
            <a:chExt cx="1784" cy="1854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>
            <a:xfrm>
              <a:off x="1917" y="699"/>
              <a:ext cx="1784" cy="1854"/>
            </a:xfrm>
            <a:custGeom>
              <a:avLst/>
              <a:gdLst>
                <a:gd name="T0" fmla="*/ 1 w 3567"/>
                <a:gd name="T1" fmla="*/ 2570 h 3709"/>
                <a:gd name="T2" fmla="*/ 1 w 3567"/>
                <a:gd name="T3" fmla="*/ 1139 h 3709"/>
                <a:gd name="T4" fmla="*/ 1 w 3567"/>
                <a:gd name="T5" fmla="*/ 1139 h 3709"/>
                <a:gd name="T6" fmla="*/ 1870 w 3567"/>
                <a:gd name="T7" fmla="*/ 6 h 3709"/>
                <a:gd name="T8" fmla="*/ 2184 w 3567"/>
                <a:gd name="T9" fmla="*/ 60 h 3709"/>
                <a:gd name="T10" fmla="*/ 2488 w 3567"/>
                <a:gd name="T11" fmla="*/ 169 h 3709"/>
                <a:gd name="T12" fmla="*/ 2764 w 3567"/>
                <a:gd name="T13" fmla="*/ 325 h 3709"/>
                <a:gd name="T14" fmla="*/ 3006 w 3567"/>
                <a:gd name="T15" fmla="*/ 525 h 3709"/>
                <a:gd name="T16" fmla="*/ 3211 w 3567"/>
                <a:gd name="T17" fmla="*/ 762 h 3709"/>
                <a:gd name="T18" fmla="*/ 3374 w 3567"/>
                <a:gd name="T19" fmla="*/ 1029 h 3709"/>
                <a:gd name="T20" fmla="*/ 3490 w 3567"/>
                <a:gd name="T21" fmla="*/ 1323 h 3709"/>
                <a:gd name="T22" fmla="*/ 3555 w 3567"/>
                <a:gd name="T23" fmla="*/ 1636 h 3709"/>
                <a:gd name="T24" fmla="*/ 3564 w 3567"/>
                <a:gd name="T25" fmla="*/ 1965 h 3709"/>
                <a:gd name="T26" fmla="*/ 3517 w 3567"/>
                <a:gd name="T27" fmla="*/ 2284 h 3709"/>
                <a:gd name="T28" fmla="*/ 3418 w 3567"/>
                <a:gd name="T29" fmla="*/ 2586 h 3709"/>
                <a:gd name="T30" fmla="*/ 3270 w 3567"/>
                <a:gd name="T31" fmla="*/ 2862 h 3709"/>
                <a:gd name="T32" fmla="*/ 3078 w 3567"/>
                <a:gd name="T33" fmla="*/ 3109 h 3709"/>
                <a:gd name="T34" fmla="*/ 2849 w 3567"/>
                <a:gd name="T35" fmla="*/ 3321 h 3709"/>
                <a:gd name="T36" fmla="*/ 2584 w 3567"/>
                <a:gd name="T37" fmla="*/ 3493 h 3709"/>
                <a:gd name="T38" fmla="*/ 2289 w 3567"/>
                <a:gd name="T39" fmla="*/ 3618 h 3709"/>
                <a:gd name="T40" fmla="*/ 1973 w 3567"/>
                <a:gd name="T41" fmla="*/ 3691 h 3709"/>
                <a:gd name="T42" fmla="*/ 1664 w 3567"/>
                <a:gd name="T43" fmla="*/ 3709 h 3709"/>
                <a:gd name="T44" fmla="*/ 1361 w 3567"/>
                <a:gd name="T45" fmla="*/ 3676 h 3709"/>
                <a:gd name="T46" fmla="*/ 1070 w 3567"/>
                <a:gd name="T47" fmla="*/ 3595 h 3709"/>
                <a:gd name="T48" fmla="*/ 799 w 3567"/>
                <a:gd name="T49" fmla="*/ 3469 h 3709"/>
                <a:gd name="T50" fmla="*/ 550 w 3567"/>
                <a:gd name="T51" fmla="*/ 3300 h 3709"/>
                <a:gd name="T52" fmla="*/ 330 w 3567"/>
                <a:gd name="T53" fmla="*/ 3093 h 3709"/>
                <a:gd name="T54" fmla="*/ 145 w 3567"/>
                <a:gd name="T55" fmla="*/ 2848 h 3709"/>
                <a:gd name="T56" fmla="*/ 1 w 3567"/>
                <a:gd name="T57" fmla="*/ 2570 h 3709"/>
                <a:gd name="T58" fmla="*/ 164 w 3567"/>
                <a:gd name="T59" fmla="*/ 2781 h 3709"/>
                <a:gd name="T60" fmla="*/ 364 w 3567"/>
                <a:gd name="T61" fmla="*/ 2953 h 3709"/>
                <a:gd name="T62" fmla="*/ 594 w 3567"/>
                <a:gd name="T63" fmla="*/ 3082 h 3709"/>
                <a:gd name="T64" fmla="*/ 845 w 3567"/>
                <a:gd name="T65" fmla="*/ 3166 h 3709"/>
                <a:gd name="T66" fmla="*/ 1111 w 3567"/>
                <a:gd name="T67" fmla="*/ 3197 h 3709"/>
                <a:gd name="T68" fmla="*/ 1374 w 3567"/>
                <a:gd name="T69" fmla="*/ 3177 h 3709"/>
                <a:gd name="T70" fmla="*/ 1628 w 3567"/>
                <a:gd name="T71" fmla="*/ 3105 h 3709"/>
                <a:gd name="T72" fmla="*/ 1862 w 3567"/>
                <a:gd name="T73" fmla="*/ 2984 h 3709"/>
                <a:gd name="T74" fmla="*/ 2475 w 3567"/>
                <a:gd name="T75" fmla="*/ 1972 h 3709"/>
                <a:gd name="T76" fmla="*/ 2477 w 3567"/>
                <a:gd name="T77" fmla="*/ 1761 h 3709"/>
                <a:gd name="T78" fmla="*/ 2430 w 3567"/>
                <a:gd name="T79" fmla="*/ 1488 h 3709"/>
                <a:gd name="T80" fmla="*/ 2331 w 3567"/>
                <a:gd name="T81" fmla="*/ 1237 h 3709"/>
                <a:gd name="T82" fmla="*/ 2183 w 3567"/>
                <a:gd name="T83" fmla="*/ 1012 h 3709"/>
                <a:gd name="T84" fmla="*/ 1994 w 3567"/>
                <a:gd name="T85" fmla="*/ 820 h 3709"/>
                <a:gd name="T86" fmla="*/ 1768 w 3567"/>
                <a:gd name="T87" fmla="*/ 668 h 3709"/>
                <a:gd name="T88" fmla="*/ 1509 w 3567"/>
                <a:gd name="T89" fmla="*/ 563 h 3709"/>
                <a:gd name="T90" fmla="*/ 1249 w 3567"/>
                <a:gd name="T91" fmla="*/ 516 h 3709"/>
                <a:gd name="T92" fmla="*/ 991 w 3567"/>
                <a:gd name="T93" fmla="*/ 519 h 3709"/>
                <a:gd name="T94" fmla="*/ 740 w 3567"/>
                <a:gd name="T95" fmla="*/ 571 h 3709"/>
                <a:gd name="T96" fmla="*/ 505 w 3567"/>
                <a:gd name="T97" fmla="*/ 669 h 3709"/>
                <a:gd name="T98" fmla="*/ 290 w 3567"/>
                <a:gd name="T99" fmla="*/ 812 h 3709"/>
                <a:gd name="T100" fmla="*/ 105 w 3567"/>
                <a:gd name="T101" fmla="*/ 995 h 3709"/>
                <a:gd name="T102" fmla="*/ 44 w 3567"/>
                <a:gd name="T103" fmla="*/ 1042 h 3709"/>
                <a:gd name="T104" fmla="*/ 203 w 3567"/>
                <a:gd name="T105" fmla="*/ 775 h 3709"/>
                <a:gd name="T106" fmla="*/ 400 w 3567"/>
                <a:gd name="T107" fmla="*/ 543 h 3709"/>
                <a:gd name="T108" fmla="*/ 630 w 3567"/>
                <a:gd name="T109" fmla="*/ 348 h 3709"/>
                <a:gd name="T110" fmla="*/ 886 w 3567"/>
                <a:gd name="T111" fmla="*/ 193 h 3709"/>
                <a:gd name="T112" fmla="*/ 1166 w 3567"/>
                <a:gd name="T113" fmla="*/ 81 h 3709"/>
                <a:gd name="T114" fmla="*/ 1460 w 3567"/>
                <a:gd name="T115" fmla="*/ 16 h 3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7" h="3709">
                  <a:moveTo>
                    <a:pt x="0" y="2569"/>
                  </a:moveTo>
                  <a:lnTo>
                    <a:pt x="1" y="2570"/>
                  </a:lnTo>
                  <a:lnTo>
                    <a:pt x="1" y="2570"/>
                  </a:lnTo>
                  <a:lnTo>
                    <a:pt x="0" y="2569"/>
                  </a:lnTo>
                  <a:lnTo>
                    <a:pt x="0" y="2569"/>
                  </a:lnTo>
                  <a:close/>
                  <a:moveTo>
                    <a:pt x="1" y="1139"/>
                  </a:moveTo>
                  <a:lnTo>
                    <a:pt x="0" y="1140"/>
                  </a:lnTo>
                  <a:lnTo>
                    <a:pt x="0" y="1140"/>
                  </a:lnTo>
                  <a:lnTo>
                    <a:pt x="1" y="1139"/>
                  </a:lnTo>
                  <a:close/>
                  <a:moveTo>
                    <a:pt x="1664" y="0"/>
                  </a:moveTo>
                  <a:lnTo>
                    <a:pt x="1766" y="0"/>
                  </a:lnTo>
                  <a:lnTo>
                    <a:pt x="1870" y="6"/>
                  </a:lnTo>
                  <a:lnTo>
                    <a:pt x="1973" y="18"/>
                  </a:lnTo>
                  <a:lnTo>
                    <a:pt x="2077" y="35"/>
                  </a:lnTo>
                  <a:lnTo>
                    <a:pt x="2184" y="60"/>
                  </a:lnTo>
                  <a:lnTo>
                    <a:pt x="2289" y="91"/>
                  </a:lnTo>
                  <a:lnTo>
                    <a:pt x="2390" y="127"/>
                  </a:lnTo>
                  <a:lnTo>
                    <a:pt x="2488" y="169"/>
                  </a:lnTo>
                  <a:lnTo>
                    <a:pt x="2584" y="216"/>
                  </a:lnTo>
                  <a:lnTo>
                    <a:pt x="2675" y="269"/>
                  </a:lnTo>
                  <a:lnTo>
                    <a:pt x="2764" y="325"/>
                  </a:lnTo>
                  <a:lnTo>
                    <a:pt x="2849" y="387"/>
                  </a:lnTo>
                  <a:lnTo>
                    <a:pt x="2930" y="454"/>
                  </a:lnTo>
                  <a:lnTo>
                    <a:pt x="3006" y="525"/>
                  </a:lnTo>
                  <a:lnTo>
                    <a:pt x="3078" y="600"/>
                  </a:lnTo>
                  <a:lnTo>
                    <a:pt x="3147" y="678"/>
                  </a:lnTo>
                  <a:lnTo>
                    <a:pt x="3211" y="762"/>
                  </a:lnTo>
                  <a:lnTo>
                    <a:pt x="3270" y="847"/>
                  </a:lnTo>
                  <a:lnTo>
                    <a:pt x="3324" y="936"/>
                  </a:lnTo>
                  <a:lnTo>
                    <a:pt x="3374" y="1029"/>
                  </a:lnTo>
                  <a:lnTo>
                    <a:pt x="3418" y="1124"/>
                  </a:lnTo>
                  <a:lnTo>
                    <a:pt x="3456" y="1221"/>
                  </a:lnTo>
                  <a:lnTo>
                    <a:pt x="3490" y="1323"/>
                  </a:lnTo>
                  <a:lnTo>
                    <a:pt x="3517" y="1425"/>
                  </a:lnTo>
                  <a:lnTo>
                    <a:pt x="3539" y="1530"/>
                  </a:lnTo>
                  <a:lnTo>
                    <a:pt x="3555" y="1636"/>
                  </a:lnTo>
                  <a:lnTo>
                    <a:pt x="3564" y="1745"/>
                  </a:lnTo>
                  <a:lnTo>
                    <a:pt x="3567" y="1854"/>
                  </a:lnTo>
                  <a:lnTo>
                    <a:pt x="3564" y="1965"/>
                  </a:lnTo>
                  <a:lnTo>
                    <a:pt x="3555" y="2073"/>
                  </a:lnTo>
                  <a:lnTo>
                    <a:pt x="3539" y="2179"/>
                  </a:lnTo>
                  <a:lnTo>
                    <a:pt x="3517" y="2284"/>
                  </a:lnTo>
                  <a:lnTo>
                    <a:pt x="3490" y="2386"/>
                  </a:lnTo>
                  <a:lnTo>
                    <a:pt x="3456" y="2488"/>
                  </a:lnTo>
                  <a:lnTo>
                    <a:pt x="3418" y="2586"/>
                  </a:lnTo>
                  <a:lnTo>
                    <a:pt x="3374" y="2680"/>
                  </a:lnTo>
                  <a:lnTo>
                    <a:pt x="3324" y="2773"/>
                  </a:lnTo>
                  <a:lnTo>
                    <a:pt x="3270" y="2862"/>
                  </a:lnTo>
                  <a:lnTo>
                    <a:pt x="3211" y="2947"/>
                  </a:lnTo>
                  <a:lnTo>
                    <a:pt x="3147" y="3031"/>
                  </a:lnTo>
                  <a:lnTo>
                    <a:pt x="3078" y="3109"/>
                  </a:lnTo>
                  <a:lnTo>
                    <a:pt x="3006" y="3184"/>
                  </a:lnTo>
                  <a:lnTo>
                    <a:pt x="2930" y="3255"/>
                  </a:lnTo>
                  <a:lnTo>
                    <a:pt x="2849" y="3321"/>
                  </a:lnTo>
                  <a:lnTo>
                    <a:pt x="2764" y="3383"/>
                  </a:lnTo>
                  <a:lnTo>
                    <a:pt x="2675" y="3441"/>
                  </a:lnTo>
                  <a:lnTo>
                    <a:pt x="2584" y="3493"/>
                  </a:lnTo>
                  <a:lnTo>
                    <a:pt x="2488" y="3540"/>
                  </a:lnTo>
                  <a:lnTo>
                    <a:pt x="2390" y="3582"/>
                  </a:lnTo>
                  <a:lnTo>
                    <a:pt x="2289" y="3618"/>
                  </a:lnTo>
                  <a:lnTo>
                    <a:pt x="2184" y="3649"/>
                  </a:lnTo>
                  <a:lnTo>
                    <a:pt x="2077" y="3674"/>
                  </a:lnTo>
                  <a:lnTo>
                    <a:pt x="1973" y="3691"/>
                  </a:lnTo>
                  <a:lnTo>
                    <a:pt x="1870" y="3703"/>
                  </a:lnTo>
                  <a:lnTo>
                    <a:pt x="1766" y="3709"/>
                  </a:lnTo>
                  <a:lnTo>
                    <a:pt x="1664" y="3709"/>
                  </a:lnTo>
                  <a:lnTo>
                    <a:pt x="1561" y="3704"/>
                  </a:lnTo>
                  <a:lnTo>
                    <a:pt x="1460" y="3693"/>
                  </a:lnTo>
                  <a:lnTo>
                    <a:pt x="1361" y="3676"/>
                  </a:lnTo>
                  <a:lnTo>
                    <a:pt x="1263" y="3655"/>
                  </a:lnTo>
                  <a:lnTo>
                    <a:pt x="1166" y="3628"/>
                  </a:lnTo>
                  <a:lnTo>
                    <a:pt x="1070" y="3595"/>
                  </a:lnTo>
                  <a:lnTo>
                    <a:pt x="978" y="3558"/>
                  </a:lnTo>
                  <a:lnTo>
                    <a:pt x="886" y="3516"/>
                  </a:lnTo>
                  <a:lnTo>
                    <a:pt x="799" y="3469"/>
                  </a:lnTo>
                  <a:lnTo>
                    <a:pt x="713" y="3417"/>
                  </a:lnTo>
                  <a:lnTo>
                    <a:pt x="630" y="3361"/>
                  </a:lnTo>
                  <a:lnTo>
                    <a:pt x="550" y="3300"/>
                  </a:lnTo>
                  <a:lnTo>
                    <a:pt x="473" y="3236"/>
                  </a:lnTo>
                  <a:lnTo>
                    <a:pt x="400" y="3166"/>
                  </a:lnTo>
                  <a:lnTo>
                    <a:pt x="330" y="3093"/>
                  </a:lnTo>
                  <a:lnTo>
                    <a:pt x="265" y="3015"/>
                  </a:lnTo>
                  <a:lnTo>
                    <a:pt x="203" y="2934"/>
                  </a:lnTo>
                  <a:lnTo>
                    <a:pt x="145" y="2848"/>
                  </a:lnTo>
                  <a:lnTo>
                    <a:pt x="92" y="2759"/>
                  </a:lnTo>
                  <a:lnTo>
                    <a:pt x="44" y="2667"/>
                  </a:lnTo>
                  <a:lnTo>
                    <a:pt x="1" y="2570"/>
                  </a:lnTo>
                  <a:lnTo>
                    <a:pt x="51" y="2644"/>
                  </a:lnTo>
                  <a:lnTo>
                    <a:pt x="106" y="2715"/>
                  </a:lnTo>
                  <a:lnTo>
                    <a:pt x="164" y="2781"/>
                  </a:lnTo>
                  <a:lnTo>
                    <a:pt x="227" y="2842"/>
                  </a:lnTo>
                  <a:lnTo>
                    <a:pt x="294" y="2900"/>
                  </a:lnTo>
                  <a:lnTo>
                    <a:pt x="364" y="2953"/>
                  </a:lnTo>
                  <a:lnTo>
                    <a:pt x="437" y="3001"/>
                  </a:lnTo>
                  <a:lnTo>
                    <a:pt x="514" y="3044"/>
                  </a:lnTo>
                  <a:lnTo>
                    <a:pt x="594" y="3082"/>
                  </a:lnTo>
                  <a:lnTo>
                    <a:pt x="675" y="3116"/>
                  </a:lnTo>
                  <a:lnTo>
                    <a:pt x="759" y="3143"/>
                  </a:lnTo>
                  <a:lnTo>
                    <a:pt x="845" y="3166"/>
                  </a:lnTo>
                  <a:lnTo>
                    <a:pt x="933" y="3183"/>
                  </a:lnTo>
                  <a:lnTo>
                    <a:pt x="1022" y="3193"/>
                  </a:lnTo>
                  <a:lnTo>
                    <a:pt x="1111" y="3197"/>
                  </a:lnTo>
                  <a:lnTo>
                    <a:pt x="1200" y="3196"/>
                  </a:lnTo>
                  <a:lnTo>
                    <a:pt x="1287" y="3189"/>
                  </a:lnTo>
                  <a:lnTo>
                    <a:pt x="1374" y="3177"/>
                  </a:lnTo>
                  <a:lnTo>
                    <a:pt x="1460" y="3158"/>
                  </a:lnTo>
                  <a:lnTo>
                    <a:pt x="1544" y="3134"/>
                  </a:lnTo>
                  <a:lnTo>
                    <a:pt x="1628" y="3105"/>
                  </a:lnTo>
                  <a:lnTo>
                    <a:pt x="1708" y="3070"/>
                  </a:lnTo>
                  <a:lnTo>
                    <a:pt x="1786" y="3029"/>
                  </a:lnTo>
                  <a:lnTo>
                    <a:pt x="1862" y="2984"/>
                  </a:lnTo>
                  <a:lnTo>
                    <a:pt x="1935" y="2934"/>
                  </a:lnTo>
                  <a:lnTo>
                    <a:pt x="2006" y="2879"/>
                  </a:lnTo>
                  <a:lnTo>
                    <a:pt x="2475" y="1972"/>
                  </a:lnTo>
                  <a:lnTo>
                    <a:pt x="2479" y="1913"/>
                  </a:lnTo>
                  <a:lnTo>
                    <a:pt x="2480" y="1854"/>
                  </a:lnTo>
                  <a:lnTo>
                    <a:pt x="2477" y="1761"/>
                  </a:lnTo>
                  <a:lnTo>
                    <a:pt x="2468" y="1668"/>
                  </a:lnTo>
                  <a:lnTo>
                    <a:pt x="2451" y="1577"/>
                  </a:lnTo>
                  <a:lnTo>
                    <a:pt x="2430" y="1488"/>
                  </a:lnTo>
                  <a:lnTo>
                    <a:pt x="2403" y="1403"/>
                  </a:lnTo>
                  <a:lnTo>
                    <a:pt x="2369" y="1318"/>
                  </a:lnTo>
                  <a:lnTo>
                    <a:pt x="2331" y="1237"/>
                  </a:lnTo>
                  <a:lnTo>
                    <a:pt x="2287" y="1158"/>
                  </a:lnTo>
                  <a:lnTo>
                    <a:pt x="2237" y="1083"/>
                  </a:lnTo>
                  <a:lnTo>
                    <a:pt x="2183" y="1012"/>
                  </a:lnTo>
                  <a:lnTo>
                    <a:pt x="2124" y="943"/>
                  </a:lnTo>
                  <a:lnTo>
                    <a:pt x="2061" y="880"/>
                  </a:lnTo>
                  <a:lnTo>
                    <a:pt x="1994" y="820"/>
                  </a:lnTo>
                  <a:lnTo>
                    <a:pt x="1923" y="764"/>
                  </a:lnTo>
                  <a:lnTo>
                    <a:pt x="1847" y="714"/>
                  </a:lnTo>
                  <a:lnTo>
                    <a:pt x="1768" y="668"/>
                  </a:lnTo>
                  <a:lnTo>
                    <a:pt x="1685" y="627"/>
                  </a:lnTo>
                  <a:lnTo>
                    <a:pt x="1599" y="593"/>
                  </a:lnTo>
                  <a:lnTo>
                    <a:pt x="1509" y="563"/>
                  </a:lnTo>
                  <a:lnTo>
                    <a:pt x="1424" y="542"/>
                  </a:lnTo>
                  <a:lnTo>
                    <a:pt x="1337" y="526"/>
                  </a:lnTo>
                  <a:lnTo>
                    <a:pt x="1249" y="516"/>
                  </a:lnTo>
                  <a:lnTo>
                    <a:pt x="1162" y="511"/>
                  </a:lnTo>
                  <a:lnTo>
                    <a:pt x="1077" y="513"/>
                  </a:lnTo>
                  <a:lnTo>
                    <a:pt x="991" y="519"/>
                  </a:lnTo>
                  <a:lnTo>
                    <a:pt x="906" y="531"/>
                  </a:lnTo>
                  <a:lnTo>
                    <a:pt x="822" y="549"/>
                  </a:lnTo>
                  <a:lnTo>
                    <a:pt x="740" y="571"/>
                  </a:lnTo>
                  <a:lnTo>
                    <a:pt x="659" y="599"/>
                  </a:lnTo>
                  <a:lnTo>
                    <a:pt x="581" y="632"/>
                  </a:lnTo>
                  <a:lnTo>
                    <a:pt x="505" y="669"/>
                  </a:lnTo>
                  <a:lnTo>
                    <a:pt x="430" y="712"/>
                  </a:lnTo>
                  <a:lnTo>
                    <a:pt x="359" y="759"/>
                  </a:lnTo>
                  <a:lnTo>
                    <a:pt x="290" y="812"/>
                  </a:lnTo>
                  <a:lnTo>
                    <a:pt x="225" y="869"/>
                  </a:lnTo>
                  <a:lnTo>
                    <a:pt x="163" y="929"/>
                  </a:lnTo>
                  <a:lnTo>
                    <a:pt x="105" y="995"/>
                  </a:lnTo>
                  <a:lnTo>
                    <a:pt x="51" y="1065"/>
                  </a:lnTo>
                  <a:lnTo>
                    <a:pt x="1" y="1139"/>
                  </a:lnTo>
                  <a:lnTo>
                    <a:pt x="44" y="1042"/>
                  </a:lnTo>
                  <a:lnTo>
                    <a:pt x="92" y="950"/>
                  </a:lnTo>
                  <a:lnTo>
                    <a:pt x="145" y="861"/>
                  </a:lnTo>
                  <a:lnTo>
                    <a:pt x="203" y="775"/>
                  </a:lnTo>
                  <a:lnTo>
                    <a:pt x="265" y="694"/>
                  </a:lnTo>
                  <a:lnTo>
                    <a:pt x="330" y="616"/>
                  </a:lnTo>
                  <a:lnTo>
                    <a:pt x="400" y="543"/>
                  </a:lnTo>
                  <a:lnTo>
                    <a:pt x="473" y="473"/>
                  </a:lnTo>
                  <a:lnTo>
                    <a:pt x="550" y="409"/>
                  </a:lnTo>
                  <a:lnTo>
                    <a:pt x="630" y="348"/>
                  </a:lnTo>
                  <a:lnTo>
                    <a:pt x="713" y="292"/>
                  </a:lnTo>
                  <a:lnTo>
                    <a:pt x="799" y="240"/>
                  </a:lnTo>
                  <a:lnTo>
                    <a:pt x="886" y="193"/>
                  </a:lnTo>
                  <a:lnTo>
                    <a:pt x="978" y="151"/>
                  </a:lnTo>
                  <a:lnTo>
                    <a:pt x="1070" y="114"/>
                  </a:lnTo>
                  <a:lnTo>
                    <a:pt x="1166" y="81"/>
                  </a:lnTo>
                  <a:lnTo>
                    <a:pt x="1263" y="54"/>
                  </a:lnTo>
                  <a:lnTo>
                    <a:pt x="1361" y="33"/>
                  </a:lnTo>
                  <a:lnTo>
                    <a:pt x="1460" y="16"/>
                  </a:lnTo>
                  <a:lnTo>
                    <a:pt x="1561" y="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1CA36"/>
            </a:solidFill>
            <a:ln w="0">
              <a:solidFill>
                <a:srgbClr val="F1CA36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4" name="Freeform 7"/>
            <p:cNvSpPr/>
            <p:nvPr/>
          </p:nvSpPr>
          <p:spPr>
            <a:xfrm>
              <a:off x="3328" y="1050"/>
              <a:ext cx="179" cy="224"/>
            </a:xfrm>
            <a:custGeom>
              <a:avLst/>
              <a:gdLst>
                <a:gd name="T0" fmla="*/ 66 w 358"/>
                <a:gd name="T1" fmla="*/ 0 h 447"/>
                <a:gd name="T2" fmla="*/ 82 w 358"/>
                <a:gd name="T3" fmla="*/ 2 h 447"/>
                <a:gd name="T4" fmla="*/ 98 w 358"/>
                <a:gd name="T5" fmla="*/ 10 h 447"/>
                <a:gd name="T6" fmla="*/ 110 w 358"/>
                <a:gd name="T7" fmla="*/ 20 h 447"/>
                <a:gd name="T8" fmla="*/ 178 w 358"/>
                <a:gd name="T9" fmla="*/ 98 h 447"/>
                <a:gd name="T10" fmla="*/ 241 w 358"/>
                <a:gd name="T11" fmla="*/ 179 h 447"/>
                <a:gd name="T12" fmla="*/ 298 w 358"/>
                <a:gd name="T13" fmla="*/ 265 h 447"/>
                <a:gd name="T14" fmla="*/ 350 w 358"/>
                <a:gd name="T15" fmla="*/ 353 h 447"/>
                <a:gd name="T16" fmla="*/ 357 w 358"/>
                <a:gd name="T17" fmla="*/ 368 h 447"/>
                <a:gd name="T18" fmla="*/ 358 w 358"/>
                <a:gd name="T19" fmla="*/ 384 h 447"/>
                <a:gd name="T20" fmla="*/ 355 w 358"/>
                <a:gd name="T21" fmla="*/ 401 h 447"/>
                <a:gd name="T22" fmla="*/ 349 w 358"/>
                <a:gd name="T23" fmla="*/ 416 h 447"/>
                <a:gd name="T24" fmla="*/ 339 w 358"/>
                <a:gd name="T25" fmla="*/ 429 h 447"/>
                <a:gd name="T26" fmla="*/ 326 w 358"/>
                <a:gd name="T27" fmla="*/ 439 h 447"/>
                <a:gd name="T28" fmla="*/ 310 w 358"/>
                <a:gd name="T29" fmla="*/ 445 h 447"/>
                <a:gd name="T30" fmla="*/ 295 w 358"/>
                <a:gd name="T31" fmla="*/ 447 h 447"/>
                <a:gd name="T32" fmla="*/ 278 w 358"/>
                <a:gd name="T33" fmla="*/ 445 h 447"/>
                <a:gd name="T34" fmla="*/ 262 w 358"/>
                <a:gd name="T35" fmla="*/ 438 h 447"/>
                <a:gd name="T36" fmla="*/ 248 w 358"/>
                <a:gd name="T37" fmla="*/ 428 h 447"/>
                <a:gd name="T38" fmla="*/ 238 w 358"/>
                <a:gd name="T39" fmla="*/ 415 h 447"/>
                <a:gd name="T40" fmla="*/ 190 w 358"/>
                <a:gd name="T41" fmla="*/ 332 h 447"/>
                <a:gd name="T42" fmla="*/ 137 w 358"/>
                <a:gd name="T43" fmla="*/ 255 h 447"/>
                <a:gd name="T44" fmla="*/ 78 w 358"/>
                <a:gd name="T45" fmla="*/ 179 h 447"/>
                <a:gd name="T46" fmla="*/ 16 w 358"/>
                <a:gd name="T47" fmla="*/ 107 h 447"/>
                <a:gd name="T48" fmla="*/ 6 w 358"/>
                <a:gd name="T49" fmla="*/ 93 h 447"/>
                <a:gd name="T50" fmla="*/ 1 w 358"/>
                <a:gd name="T51" fmla="*/ 78 h 447"/>
                <a:gd name="T52" fmla="*/ 0 w 358"/>
                <a:gd name="T53" fmla="*/ 62 h 447"/>
                <a:gd name="T54" fmla="*/ 2 w 358"/>
                <a:gd name="T55" fmla="*/ 45 h 447"/>
                <a:gd name="T56" fmla="*/ 9 w 358"/>
                <a:gd name="T57" fmla="*/ 29 h 447"/>
                <a:gd name="T58" fmla="*/ 20 w 358"/>
                <a:gd name="T59" fmla="*/ 17 h 447"/>
                <a:gd name="T60" fmla="*/ 33 w 358"/>
                <a:gd name="T61" fmla="*/ 8 h 447"/>
                <a:gd name="T62" fmla="*/ 49 w 358"/>
                <a:gd name="T63" fmla="*/ 1 h 447"/>
                <a:gd name="T64" fmla="*/ 66 w 358"/>
                <a:gd name="T6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447">
                  <a:moveTo>
                    <a:pt x="66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110" y="20"/>
                  </a:lnTo>
                  <a:lnTo>
                    <a:pt x="178" y="98"/>
                  </a:lnTo>
                  <a:lnTo>
                    <a:pt x="241" y="179"/>
                  </a:lnTo>
                  <a:lnTo>
                    <a:pt x="298" y="265"/>
                  </a:lnTo>
                  <a:lnTo>
                    <a:pt x="350" y="353"/>
                  </a:lnTo>
                  <a:lnTo>
                    <a:pt x="357" y="368"/>
                  </a:lnTo>
                  <a:lnTo>
                    <a:pt x="358" y="384"/>
                  </a:lnTo>
                  <a:lnTo>
                    <a:pt x="355" y="401"/>
                  </a:lnTo>
                  <a:lnTo>
                    <a:pt x="349" y="416"/>
                  </a:lnTo>
                  <a:lnTo>
                    <a:pt x="339" y="429"/>
                  </a:lnTo>
                  <a:lnTo>
                    <a:pt x="326" y="439"/>
                  </a:lnTo>
                  <a:lnTo>
                    <a:pt x="310" y="445"/>
                  </a:lnTo>
                  <a:lnTo>
                    <a:pt x="295" y="447"/>
                  </a:lnTo>
                  <a:lnTo>
                    <a:pt x="278" y="445"/>
                  </a:lnTo>
                  <a:lnTo>
                    <a:pt x="262" y="438"/>
                  </a:lnTo>
                  <a:lnTo>
                    <a:pt x="248" y="428"/>
                  </a:lnTo>
                  <a:lnTo>
                    <a:pt x="238" y="415"/>
                  </a:lnTo>
                  <a:lnTo>
                    <a:pt x="190" y="332"/>
                  </a:lnTo>
                  <a:lnTo>
                    <a:pt x="137" y="255"/>
                  </a:lnTo>
                  <a:lnTo>
                    <a:pt x="78" y="179"/>
                  </a:lnTo>
                  <a:lnTo>
                    <a:pt x="16" y="107"/>
                  </a:lnTo>
                  <a:lnTo>
                    <a:pt x="6" y="93"/>
                  </a:lnTo>
                  <a:lnTo>
                    <a:pt x="1" y="7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9" y="29"/>
                  </a:lnTo>
                  <a:lnTo>
                    <a:pt x="20" y="17"/>
                  </a:lnTo>
                  <a:lnTo>
                    <a:pt x="33" y="8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5" name="Freeform 8"/>
            <p:cNvSpPr/>
            <p:nvPr/>
          </p:nvSpPr>
          <p:spPr>
            <a:xfrm>
              <a:off x="3158" y="911"/>
              <a:ext cx="128" cy="108"/>
            </a:xfrm>
            <a:custGeom>
              <a:avLst/>
              <a:gdLst>
                <a:gd name="T0" fmla="*/ 66 w 256"/>
                <a:gd name="T1" fmla="*/ 0 h 215"/>
                <a:gd name="T2" fmla="*/ 81 w 256"/>
                <a:gd name="T3" fmla="*/ 2 h 215"/>
                <a:gd name="T4" fmla="*/ 97 w 256"/>
                <a:gd name="T5" fmla="*/ 9 h 215"/>
                <a:gd name="T6" fmla="*/ 165 w 256"/>
                <a:gd name="T7" fmla="*/ 53 h 215"/>
                <a:gd name="T8" fmla="*/ 230 w 256"/>
                <a:gd name="T9" fmla="*/ 100 h 215"/>
                <a:gd name="T10" fmla="*/ 243 w 256"/>
                <a:gd name="T11" fmla="*/ 111 h 215"/>
                <a:gd name="T12" fmla="*/ 250 w 256"/>
                <a:gd name="T13" fmla="*/ 125 h 215"/>
                <a:gd name="T14" fmla="*/ 255 w 256"/>
                <a:gd name="T15" fmla="*/ 139 h 215"/>
                <a:gd name="T16" fmla="*/ 256 w 256"/>
                <a:gd name="T17" fmla="*/ 155 h 215"/>
                <a:gd name="T18" fmla="*/ 253 w 256"/>
                <a:gd name="T19" fmla="*/ 171 h 215"/>
                <a:gd name="T20" fmla="*/ 246 w 256"/>
                <a:gd name="T21" fmla="*/ 186 h 215"/>
                <a:gd name="T22" fmla="*/ 236 w 256"/>
                <a:gd name="T23" fmla="*/ 198 h 215"/>
                <a:gd name="T24" fmla="*/ 223 w 256"/>
                <a:gd name="T25" fmla="*/ 207 h 215"/>
                <a:gd name="T26" fmla="*/ 208 w 256"/>
                <a:gd name="T27" fmla="*/ 213 h 215"/>
                <a:gd name="T28" fmla="*/ 192 w 256"/>
                <a:gd name="T29" fmla="*/ 215 h 215"/>
                <a:gd name="T30" fmla="*/ 192 w 256"/>
                <a:gd name="T31" fmla="*/ 215 h 215"/>
                <a:gd name="T32" fmla="*/ 178 w 256"/>
                <a:gd name="T33" fmla="*/ 213 h 215"/>
                <a:gd name="T34" fmla="*/ 166 w 256"/>
                <a:gd name="T35" fmla="*/ 209 h 215"/>
                <a:gd name="T36" fmla="*/ 154 w 256"/>
                <a:gd name="T37" fmla="*/ 201 h 215"/>
                <a:gd name="T38" fmla="*/ 93 w 256"/>
                <a:gd name="T39" fmla="*/ 159 h 215"/>
                <a:gd name="T40" fmla="*/ 31 w 256"/>
                <a:gd name="T41" fmla="*/ 118 h 215"/>
                <a:gd name="T42" fmla="*/ 17 w 256"/>
                <a:gd name="T43" fmla="*/ 108 h 215"/>
                <a:gd name="T44" fmla="*/ 8 w 256"/>
                <a:gd name="T45" fmla="*/ 94 h 215"/>
                <a:gd name="T46" fmla="*/ 1 w 256"/>
                <a:gd name="T47" fmla="*/ 79 h 215"/>
                <a:gd name="T48" fmla="*/ 0 w 256"/>
                <a:gd name="T49" fmla="*/ 63 h 215"/>
                <a:gd name="T50" fmla="*/ 3 w 256"/>
                <a:gd name="T51" fmla="*/ 46 h 215"/>
                <a:gd name="T52" fmla="*/ 9 w 256"/>
                <a:gd name="T53" fmla="*/ 30 h 215"/>
                <a:gd name="T54" fmla="*/ 21 w 256"/>
                <a:gd name="T55" fmla="*/ 17 h 215"/>
                <a:gd name="T56" fmla="*/ 34 w 256"/>
                <a:gd name="T57" fmla="*/ 8 h 215"/>
                <a:gd name="T58" fmla="*/ 49 w 256"/>
                <a:gd name="T59" fmla="*/ 2 h 215"/>
                <a:gd name="T60" fmla="*/ 66 w 2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15">
                  <a:moveTo>
                    <a:pt x="66" y="0"/>
                  </a:moveTo>
                  <a:lnTo>
                    <a:pt x="81" y="2"/>
                  </a:lnTo>
                  <a:lnTo>
                    <a:pt x="97" y="9"/>
                  </a:lnTo>
                  <a:lnTo>
                    <a:pt x="165" y="53"/>
                  </a:lnTo>
                  <a:lnTo>
                    <a:pt x="230" y="100"/>
                  </a:lnTo>
                  <a:lnTo>
                    <a:pt x="243" y="111"/>
                  </a:lnTo>
                  <a:lnTo>
                    <a:pt x="250" y="125"/>
                  </a:lnTo>
                  <a:lnTo>
                    <a:pt x="255" y="139"/>
                  </a:lnTo>
                  <a:lnTo>
                    <a:pt x="256" y="155"/>
                  </a:lnTo>
                  <a:lnTo>
                    <a:pt x="253" y="171"/>
                  </a:lnTo>
                  <a:lnTo>
                    <a:pt x="246" y="186"/>
                  </a:lnTo>
                  <a:lnTo>
                    <a:pt x="236" y="198"/>
                  </a:lnTo>
                  <a:lnTo>
                    <a:pt x="223" y="207"/>
                  </a:lnTo>
                  <a:lnTo>
                    <a:pt x="208" y="213"/>
                  </a:lnTo>
                  <a:lnTo>
                    <a:pt x="192" y="215"/>
                  </a:lnTo>
                  <a:lnTo>
                    <a:pt x="192" y="215"/>
                  </a:lnTo>
                  <a:lnTo>
                    <a:pt x="178" y="213"/>
                  </a:lnTo>
                  <a:lnTo>
                    <a:pt x="166" y="209"/>
                  </a:lnTo>
                  <a:lnTo>
                    <a:pt x="154" y="201"/>
                  </a:lnTo>
                  <a:lnTo>
                    <a:pt x="93" y="159"/>
                  </a:lnTo>
                  <a:lnTo>
                    <a:pt x="31" y="118"/>
                  </a:lnTo>
                  <a:lnTo>
                    <a:pt x="17" y="108"/>
                  </a:lnTo>
                  <a:lnTo>
                    <a:pt x="8" y="94"/>
                  </a:lnTo>
                  <a:lnTo>
                    <a:pt x="1" y="79"/>
                  </a:lnTo>
                  <a:lnTo>
                    <a:pt x="0" y="63"/>
                  </a:lnTo>
                  <a:lnTo>
                    <a:pt x="3" y="46"/>
                  </a:lnTo>
                  <a:lnTo>
                    <a:pt x="9" y="30"/>
                  </a:lnTo>
                  <a:lnTo>
                    <a:pt x="21" y="17"/>
                  </a:lnTo>
                  <a:lnTo>
                    <a:pt x="34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6" name="Freeform 9"/>
            <p:cNvSpPr/>
            <p:nvPr/>
          </p:nvSpPr>
          <p:spPr>
            <a:xfrm>
              <a:off x="2742" y="795"/>
              <a:ext cx="351" cy="117"/>
            </a:xfrm>
            <a:custGeom>
              <a:avLst/>
              <a:gdLst>
                <a:gd name="T0" fmla="*/ 63 w 703"/>
                <a:gd name="T1" fmla="*/ 0 h 235"/>
                <a:gd name="T2" fmla="*/ 166 w 703"/>
                <a:gd name="T3" fmla="*/ 3 h 235"/>
                <a:gd name="T4" fmla="*/ 267 w 703"/>
                <a:gd name="T5" fmla="*/ 13 h 235"/>
                <a:gd name="T6" fmla="*/ 368 w 703"/>
                <a:gd name="T7" fmla="*/ 27 h 235"/>
                <a:gd name="T8" fmla="*/ 467 w 703"/>
                <a:gd name="T9" fmla="*/ 50 h 235"/>
                <a:gd name="T10" fmla="*/ 565 w 703"/>
                <a:gd name="T11" fmla="*/ 77 h 235"/>
                <a:gd name="T12" fmla="*/ 662 w 703"/>
                <a:gd name="T13" fmla="*/ 112 h 235"/>
                <a:gd name="T14" fmla="*/ 678 w 703"/>
                <a:gd name="T15" fmla="*/ 120 h 235"/>
                <a:gd name="T16" fmla="*/ 691 w 703"/>
                <a:gd name="T17" fmla="*/ 132 h 235"/>
                <a:gd name="T18" fmla="*/ 698 w 703"/>
                <a:gd name="T19" fmla="*/ 148 h 235"/>
                <a:gd name="T20" fmla="*/ 703 w 703"/>
                <a:gd name="T21" fmla="*/ 165 h 235"/>
                <a:gd name="T22" fmla="*/ 702 w 703"/>
                <a:gd name="T23" fmla="*/ 183 h 235"/>
                <a:gd name="T24" fmla="*/ 696 w 703"/>
                <a:gd name="T25" fmla="*/ 200 h 235"/>
                <a:gd name="T26" fmla="*/ 686 w 703"/>
                <a:gd name="T27" fmla="*/ 214 h 235"/>
                <a:gd name="T28" fmla="*/ 674 w 703"/>
                <a:gd name="T29" fmla="*/ 226 h 235"/>
                <a:gd name="T30" fmla="*/ 657 w 703"/>
                <a:gd name="T31" fmla="*/ 233 h 235"/>
                <a:gd name="T32" fmla="*/ 640 w 703"/>
                <a:gd name="T33" fmla="*/ 235 h 235"/>
                <a:gd name="T34" fmla="*/ 640 w 703"/>
                <a:gd name="T35" fmla="*/ 235 h 235"/>
                <a:gd name="T36" fmla="*/ 627 w 703"/>
                <a:gd name="T37" fmla="*/ 234 h 235"/>
                <a:gd name="T38" fmla="*/ 616 w 703"/>
                <a:gd name="T39" fmla="*/ 231 h 235"/>
                <a:gd name="T40" fmla="*/ 527 w 703"/>
                <a:gd name="T41" fmla="*/ 200 h 235"/>
                <a:gd name="T42" fmla="*/ 437 w 703"/>
                <a:gd name="T43" fmla="*/ 174 h 235"/>
                <a:gd name="T44" fmla="*/ 345 w 703"/>
                <a:gd name="T45" fmla="*/ 154 h 235"/>
                <a:gd name="T46" fmla="*/ 251 w 703"/>
                <a:gd name="T47" fmla="*/ 139 h 235"/>
                <a:gd name="T48" fmla="*/ 158 w 703"/>
                <a:gd name="T49" fmla="*/ 131 h 235"/>
                <a:gd name="T50" fmla="*/ 63 w 703"/>
                <a:gd name="T51" fmla="*/ 128 h 235"/>
                <a:gd name="T52" fmla="*/ 44 w 703"/>
                <a:gd name="T53" fmla="*/ 124 h 235"/>
                <a:gd name="T54" fmla="*/ 26 w 703"/>
                <a:gd name="T55" fmla="*/ 115 h 235"/>
                <a:gd name="T56" fmla="*/ 12 w 703"/>
                <a:gd name="T57" fmla="*/ 102 h 235"/>
                <a:gd name="T58" fmla="*/ 3 w 703"/>
                <a:gd name="T59" fmla="*/ 84 h 235"/>
                <a:gd name="T60" fmla="*/ 0 w 703"/>
                <a:gd name="T61" fmla="*/ 64 h 235"/>
                <a:gd name="T62" fmla="*/ 3 w 703"/>
                <a:gd name="T63" fmla="*/ 43 h 235"/>
                <a:gd name="T64" fmla="*/ 12 w 703"/>
                <a:gd name="T65" fmla="*/ 26 h 235"/>
                <a:gd name="T66" fmla="*/ 26 w 703"/>
                <a:gd name="T67" fmla="*/ 13 h 235"/>
                <a:gd name="T68" fmla="*/ 44 w 703"/>
                <a:gd name="T69" fmla="*/ 4 h 235"/>
                <a:gd name="T70" fmla="*/ 63 w 703"/>
                <a:gd name="T7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3" h="235">
                  <a:moveTo>
                    <a:pt x="63" y="0"/>
                  </a:moveTo>
                  <a:lnTo>
                    <a:pt x="166" y="3"/>
                  </a:lnTo>
                  <a:lnTo>
                    <a:pt x="267" y="13"/>
                  </a:lnTo>
                  <a:lnTo>
                    <a:pt x="368" y="27"/>
                  </a:lnTo>
                  <a:lnTo>
                    <a:pt x="467" y="50"/>
                  </a:lnTo>
                  <a:lnTo>
                    <a:pt x="565" y="77"/>
                  </a:lnTo>
                  <a:lnTo>
                    <a:pt x="662" y="112"/>
                  </a:lnTo>
                  <a:lnTo>
                    <a:pt x="678" y="120"/>
                  </a:lnTo>
                  <a:lnTo>
                    <a:pt x="691" y="132"/>
                  </a:lnTo>
                  <a:lnTo>
                    <a:pt x="698" y="148"/>
                  </a:lnTo>
                  <a:lnTo>
                    <a:pt x="703" y="165"/>
                  </a:lnTo>
                  <a:lnTo>
                    <a:pt x="702" y="183"/>
                  </a:lnTo>
                  <a:lnTo>
                    <a:pt x="696" y="200"/>
                  </a:lnTo>
                  <a:lnTo>
                    <a:pt x="686" y="214"/>
                  </a:lnTo>
                  <a:lnTo>
                    <a:pt x="674" y="226"/>
                  </a:lnTo>
                  <a:lnTo>
                    <a:pt x="657" y="233"/>
                  </a:lnTo>
                  <a:lnTo>
                    <a:pt x="640" y="235"/>
                  </a:lnTo>
                  <a:lnTo>
                    <a:pt x="640" y="235"/>
                  </a:lnTo>
                  <a:lnTo>
                    <a:pt x="627" y="234"/>
                  </a:lnTo>
                  <a:lnTo>
                    <a:pt x="616" y="231"/>
                  </a:lnTo>
                  <a:lnTo>
                    <a:pt x="527" y="200"/>
                  </a:lnTo>
                  <a:lnTo>
                    <a:pt x="437" y="174"/>
                  </a:lnTo>
                  <a:lnTo>
                    <a:pt x="345" y="154"/>
                  </a:lnTo>
                  <a:lnTo>
                    <a:pt x="251" y="139"/>
                  </a:lnTo>
                  <a:lnTo>
                    <a:pt x="158" y="131"/>
                  </a:lnTo>
                  <a:lnTo>
                    <a:pt x="63" y="128"/>
                  </a:lnTo>
                  <a:lnTo>
                    <a:pt x="44" y="124"/>
                  </a:lnTo>
                  <a:lnTo>
                    <a:pt x="26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7" name="Freeform 10"/>
            <p:cNvSpPr/>
            <p:nvPr/>
          </p:nvSpPr>
          <p:spPr>
            <a:xfrm>
              <a:off x="2422" y="1563"/>
              <a:ext cx="896" cy="575"/>
            </a:xfrm>
            <a:custGeom>
              <a:avLst/>
              <a:gdLst>
                <a:gd name="T0" fmla="*/ 1165 w 1791"/>
                <a:gd name="T1" fmla="*/ 5 h 1152"/>
                <a:gd name="T2" fmla="*/ 1258 w 1791"/>
                <a:gd name="T3" fmla="*/ 30 h 1152"/>
                <a:gd name="T4" fmla="*/ 1342 w 1791"/>
                <a:gd name="T5" fmla="*/ 79 h 1152"/>
                <a:gd name="T6" fmla="*/ 1408 w 1791"/>
                <a:gd name="T7" fmla="*/ 144 h 1152"/>
                <a:gd name="T8" fmla="*/ 1454 w 1791"/>
                <a:gd name="T9" fmla="*/ 216 h 1152"/>
                <a:gd name="T10" fmla="*/ 1483 w 1791"/>
                <a:gd name="T11" fmla="*/ 298 h 1152"/>
                <a:gd name="T12" fmla="*/ 1493 w 1791"/>
                <a:gd name="T13" fmla="*/ 383 h 1152"/>
                <a:gd name="T14" fmla="*/ 1538 w 1791"/>
                <a:gd name="T15" fmla="*/ 459 h 1152"/>
                <a:gd name="T16" fmla="*/ 1621 w 1791"/>
                <a:gd name="T17" fmla="*/ 495 h 1152"/>
                <a:gd name="T18" fmla="*/ 1691 w 1791"/>
                <a:gd name="T19" fmla="*/ 551 h 1152"/>
                <a:gd name="T20" fmla="*/ 1744 w 1791"/>
                <a:gd name="T21" fmla="*/ 622 h 1152"/>
                <a:gd name="T22" fmla="*/ 1779 w 1791"/>
                <a:gd name="T23" fmla="*/ 705 h 1152"/>
                <a:gd name="T24" fmla="*/ 1791 w 1791"/>
                <a:gd name="T25" fmla="*/ 797 h 1152"/>
                <a:gd name="T26" fmla="*/ 1779 w 1791"/>
                <a:gd name="T27" fmla="*/ 888 h 1152"/>
                <a:gd name="T28" fmla="*/ 1744 w 1791"/>
                <a:gd name="T29" fmla="*/ 971 h 1152"/>
                <a:gd name="T30" fmla="*/ 1691 w 1791"/>
                <a:gd name="T31" fmla="*/ 1042 h 1152"/>
                <a:gd name="T32" fmla="*/ 1621 w 1791"/>
                <a:gd name="T33" fmla="*/ 1099 h 1152"/>
                <a:gd name="T34" fmla="*/ 1538 w 1791"/>
                <a:gd name="T35" fmla="*/ 1136 h 1152"/>
                <a:gd name="T36" fmla="*/ 1462 w 1791"/>
                <a:gd name="T37" fmla="*/ 1149 h 1152"/>
                <a:gd name="T38" fmla="*/ 358 w 1791"/>
                <a:gd name="T39" fmla="*/ 1152 h 1152"/>
                <a:gd name="T40" fmla="*/ 299 w 1791"/>
                <a:gd name="T41" fmla="*/ 1146 h 1152"/>
                <a:gd name="T42" fmla="*/ 210 w 1791"/>
                <a:gd name="T43" fmla="*/ 1119 h 1152"/>
                <a:gd name="T44" fmla="*/ 133 w 1791"/>
                <a:gd name="T45" fmla="*/ 1073 h 1152"/>
                <a:gd name="T46" fmla="*/ 71 w 1791"/>
                <a:gd name="T47" fmla="*/ 1008 h 1152"/>
                <a:gd name="T48" fmla="*/ 27 w 1791"/>
                <a:gd name="T49" fmla="*/ 931 h 1152"/>
                <a:gd name="T50" fmla="*/ 4 w 1791"/>
                <a:gd name="T51" fmla="*/ 844 h 1152"/>
                <a:gd name="T52" fmla="*/ 4 w 1791"/>
                <a:gd name="T53" fmla="*/ 750 h 1152"/>
                <a:gd name="T54" fmla="*/ 27 w 1791"/>
                <a:gd name="T55" fmla="*/ 661 h 1152"/>
                <a:gd name="T56" fmla="*/ 73 w 1791"/>
                <a:gd name="T57" fmla="*/ 581 h 1152"/>
                <a:gd name="T58" fmla="*/ 139 w 1791"/>
                <a:gd name="T59" fmla="*/ 516 h 1152"/>
                <a:gd name="T60" fmla="*/ 216 w 1791"/>
                <a:gd name="T61" fmla="*/ 471 h 1152"/>
                <a:gd name="T62" fmla="*/ 303 w 1791"/>
                <a:gd name="T63" fmla="*/ 447 h 1152"/>
                <a:gd name="T64" fmla="*/ 330 w 1791"/>
                <a:gd name="T65" fmla="*/ 357 h 1152"/>
                <a:gd name="T66" fmla="*/ 378 w 1791"/>
                <a:gd name="T67" fmla="*/ 281 h 1152"/>
                <a:gd name="T68" fmla="*/ 442 w 1791"/>
                <a:gd name="T69" fmla="*/ 218 h 1152"/>
                <a:gd name="T70" fmla="*/ 521 w 1791"/>
                <a:gd name="T71" fmla="*/ 174 h 1152"/>
                <a:gd name="T72" fmla="*/ 610 w 1791"/>
                <a:gd name="T73" fmla="*/ 150 h 1152"/>
                <a:gd name="T74" fmla="*/ 700 w 1791"/>
                <a:gd name="T75" fmla="*/ 150 h 1152"/>
                <a:gd name="T76" fmla="*/ 782 w 1791"/>
                <a:gd name="T77" fmla="*/ 169 h 1152"/>
                <a:gd name="T78" fmla="*/ 847 w 1791"/>
                <a:gd name="T79" fmla="*/ 97 h 1152"/>
                <a:gd name="T80" fmla="*/ 927 w 1791"/>
                <a:gd name="T81" fmla="*/ 42 h 1152"/>
                <a:gd name="T82" fmla="*/ 1018 w 1791"/>
                <a:gd name="T83" fmla="*/ 9 h 1152"/>
                <a:gd name="T84" fmla="*/ 1117 w 1791"/>
                <a:gd name="T8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91" h="1152">
                  <a:moveTo>
                    <a:pt x="1117" y="0"/>
                  </a:moveTo>
                  <a:lnTo>
                    <a:pt x="1165" y="5"/>
                  </a:lnTo>
                  <a:lnTo>
                    <a:pt x="1212" y="15"/>
                  </a:lnTo>
                  <a:lnTo>
                    <a:pt x="1258" y="30"/>
                  </a:lnTo>
                  <a:lnTo>
                    <a:pt x="1301" y="52"/>
                  </a:lnTo>
                  <a:lnTo>
                    <a:pt x="1342" y="79"/>
                  </a:lnTo>
                  <a:lnTo>
                    <a:pt x="1379" y="112"/>
                  </a:lnTo>
                  <a:lnTo>
                    <a:pt x="1408" y="144"/>
                  </a:lnTo>
                  <a:lnTo>
                    <a:pt x="1433" y="179"/>
                  </a:lnTo>
                  <a:lnTo>
                    <a:pt x="1454" y="216"/>
                  </a:lnTo>
                  <a:lnTo>
                    <a:pt x="1470" y="256"/>
                  </a:lnTo>
                  <a:lnTo>
                    <a:pt x="1483" y="298"/>
                  </a:lnTo>
                  <a:lnTo>
                    <a:pt x="1490" y="340"/>
                  </a:lnTo>
                  <a:lnTo>
                    <a:pt x="1493" y="383"/>
                  </a:lnTo>
                  <a:lnTo>
                    <a:pt x="1493" y="447"/>
                  </a:lnTo>
                  <a:lnTo>
                    <a:pt x="1538" y="459"/>
                  </a:lnTo>
                  <a:lnTo>
                    <a:pt x="1581" y="474"/>
                  </a:lnTo>
                  <a:lnTo>
                    <a:pt x="1621" y="495"/>
                  </a:lnTo>
                  <a:lnTo>
                    <a:pt x="1658" y="521"/>
                  </a:lnTo>
                  <a:lnTo>
                    <a:pt x="1691" y="551"/>
                  </a:lnTo>
                  <a:lnTo>
                    <a:pt x="1720" y="585"/>
                  </a:lnTo>
                  <a:lnTo>
                    <a:pt x="1744" y="622"/>
                  </a:lnTo>
                  <a:lnTo>
                    <a:pt x="1764" y="663"/>
                  </a:lnTo>
                  <a:lnTo>
                    <a:pt x="1779" y="705"/>
                  </a:lnTo>
                  <a:lnTo>
                    <a:pt x="1788" y="750"/>
                  </a:lnTo>
                  <a:lnTo>
                    <a:pt x="1791" y="797"/>
                  </a:lnTo>
                  <a:lnTo>
                    <a:pt x="1788" y="844"/>
                  </a:lnTo>
                  <a:lnTo>
                    <a:pt x="1779" y="888"/>
                  </a:lnTo>
                  <a:lnTo>
                    <a:pt x="1764" y="931"/>
                  </a:lnTo>
                  <a:lnTo>
                    <a:pt x="1744" y="971"/>
                  </a:lnTo>
                  <a:lnTo>
                    <a:pt x="1719" y="1008"/>
                  </a:lnTo>
                  <a:lnTo>
                    <a:pt x="1691" y="1042"/>
                  </a:lnTo>
                  <a:lnTo>
                    <a:pt x="1657" y="1073"/>
                  </a:lnTo>
                  <a:lnTo>
                    <a:pt x="1621" y="1099"/>
                  </a:lnTo>
                  <a:lnTo>
                    <a:pt x="1581" y="1119"/>
                  </a:lnTo>
                  <a:lnTo>
                    <a:pt x="1538" y="1136"/>
                  </a:lnTo>
                  <a:lnTo>
                    <a:pt x="1493" y="1146"/>
                  </a:lnTo>
                  <a:lnTo>
                    <a:pt x="1462" y="1149"/>
                  </a:lnTo>
                  <a:lnTo>
                    <a:pt x="1433" y="1152"/>
                  </a:lnTo>
                  <a:lnTo>
                    <a:pt x="358" y="1152"/>
                  </a:lnTo>
                  <a:lnTo>
                    <a:pt x="328" y="1149"/>
                  </a:lnTo>
                  <a:lnTo>
                    <a:pt x="299" y="1146"/>
                  </a:lnTo>
                  <a:lnTo>
                    <a:pt x="253" y="1136"/>
                  </a:lnTo>
                  <a:lnTo>
                    <a:pt x="210" y="1119"/>
                  </a:lnTo>
                  <a:lnTo>
                    <a:pt x="170" y="1099"/>
                  </a:lnTo>
                  <a:lnTo>
                    <a:pt x="133" y="1073"/>
                  </a:lnTo>
                  <a:lnTo>
                    <a:pt x="100" y="1042"/>
                  </a:lnTo>
                  <a:lnTo>
                    <a:pt x="71" y="1008"/>
                  </a:lnTo>
                  <a:lnTo>
                    <a:pt x="46" y="971"/>
                  </a:lnTo>
                  <a:lnTo>
                    <a:pt x="27" y="931"/>
                  </a:lnTo>
                  <a:lnTo>
                    <a:pt x="13" y="888"/>
                  </a:lnTo>
                  <a:lnTo>
                    <a:pt x="4" y="844"/>
                  </a:lnTo>
                  <a:lnTo>
                    <a:pt x="0" y="797"/>
                  </a:lnTo>
                  <a:lnTo>
                    <a:pt x="4" y="750"/>
                  </a:lnTo>
                  <a:lnTo>
                    <a:pt x="13" y="704"/>
                  </a:lnTo>
                  <a:lnTo>
                    <a:pt x="27" y="661"/>
                  </a:lnTo>
                  <a:lnTo>
                    <a:pt x="47" y="620"/>
                  </a:lnTo>
                  <a:lnTo>
                    <a:pt x="73" y="581"/>
                  </a:lnTo>
                  <a:lnTo>
                    <a:pt x="105" y="547"/>
                  </a:lnTo>
                  <a:lnTo>
                    <a:pt x="139" y="516"/>
                  </a:lnTo>
                  <a:lnTo>
                    <a:pt x="177" y="491"/>
                  </a:lnTo>
                  <a:lnTo>
                    <a:pt x="216" y="471"/>
                  </a:lnTo>
                  <a:lnTo>
                    <a:pt x="259" y="456"/>
                  </a:lnTo>
                  <a:lnTo>
                    <a:pt x="303" y="447"/>
                  </a:lnTo>
                  <a:lnTo>
                    <a:pt x="313" y="401"/>
                  </a:lnTo>
                  <a:lnTo>
                    <a:pt x="330" y="357"/>
                  </a:lnTo>
                  <a:lnTo>
                    <a:pt x="352" y="317"/>
                  </a:lnTo>
                  <a:lnTo>
                    <a:pt x="378" y="281"/>
                  </a:lnTo>
                  <a:lnTo>
                    <a:pt x="408" y="247"/>
                  </a:lnTo>
                  <a:lnTo>
                    <a:pt x="442" y="218"/>
                  </a:lnTo>
                  <a:lnTo>
                    <a:pt x="480" y="193"/>
                  </a:lnTo>
                  <a:lnTo>
                    <a:pt x="521" y="174"/>
                  </a:lnTo>
                  <a:lnTo>
                    <a:pt x="565" y="159"/>
                  </a:lnTo>
                  <a:lnTo>
                    <a:pt x="610" y="150"/>
                  </a:lnTo>
                  <a:lnTo>
                    <a:pt x="657" y="148"/>
                  </a:lnTo>
                  <a:lnTo>
                    <a:pt x="700" y="150"/>
                  </a:lnTo>
                  <a:lnTo>
                    <a:pt x="741" y="157"/>
                  </a:lnTo>
                  <a:lnTo>
                    <a:pt x="782" y="169"/>
                  </a:lnTo>
                  <a:lnTo>
                    <a:pt x="812" y="131"/>
                  </a:lnTo>
                  <a:lnTo>
                    <a:pt x="847" y="97"/>
                  </a:lnTo>
                  <a:lnTo>
                    <a:pt x="886" y="67"/>
                  </a:lnTo>
                  <a:lnTo>
                    <a:pt x="927" y="42"/>
                  </a:lnTo>
                  <a:lnTo>
                    <a:pt x="971" y="23"/>
                  </a:lnTo>
                  <a:lnTo>
                    <a:pt x="1018" y="9"/>
                  </a:lnTo>
                  <a:lnTo>
                    <a:pt x="1067" y="1"/>
                  </a:lnTo>
                  <a:lnTo>
                    <a:pt x="1117" y="0"/>
                  </a:lnTo>
                  <a:close/>
                </a:path>
              </a:pathLst>
            </a:custGeom>
            <a:solidFill>
              <a:srgbClr val="E0E8E8"/>
            </a:solidFill>
            <a:ln w="0">
              <a:solidFill>
                <a:srgbClr val="E0E8E8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656651" y="1159015"/>
            <a:ext cx="9240647" cy="51337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en-US" altLang="ko-KR" sz="3600" dirty="0" smtClean="0">
                <a:latin typeface="맑은 고딕 Semilight"/>
                <a:ea typeface="맑은 고딕 Semilight"/>
                <a:cs typeface="맑은 고딕 Semilight"/>
              </a:rPr>
              <a:t>                     </a:t>
            </a: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글쓰기치료의 효</a:t>
            </a:r>
            <a:r>
              <a:rPr lang="ko-KR" altLang="en-US" sz="36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능</a:t>
            </a:r>
            <a:endParaRPr lang="en-US" altLang="ko-KR" sz="3600" dirty="0" smtClean="0">
              <a:solidFill>
                <a:srgbClr val="0070C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>
              <a:lnSpc>
                <a:spcPct val="130000"/>
              </a:lnSpc>
              <a:defRPr/>
            </a:pPr>
            <a:endParaRPr lang="en-US" altLang="ko-KR" sz="2400" dirty="0" smtClean="0">
              <a:solidFill>
                <a:srgbClr val="0070C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 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1.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우울한 자신을 제대로 알게 하고 스스로를 조절할 수 있는  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  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긍정적인 자아를 발견할 수 있다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.</a:t>
            </a: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 2.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자기 치유력을 강화할 수 있다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.</a:t>
            </a: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 3.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체험하는 나와 관찰하는 나 사이의 분리를 통합할 수 있다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.</a:t>
            </a: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 4.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과거 극복 능력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현재를 직시할 수 있는 능력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미래를 설계할 수 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   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있는 능력을 기를 수 있다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.</a:t>
            </a: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5. </a:t>
            </a:r>
            <a:r>
              <a:rPr lang="ko-KR" altLang="en-US" sz="2400" dirty="0" err="1" smtClean="0">
                <a:latin typeface="맑은 고딕 Semilight"/>
                <a:ea typeface="맑은 고딕 Semilight"/>
                <a:cs typeface="맑은 고딕 Semilight"/>
              </a:rPr>
              <a:t>자존감을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 강화하고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대인관계를 회복 할 수 있다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.</a:t>
            </a: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6.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주변 및 환경 적응 조절 능력을 기를 수 있다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314449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>
          <a:xfrm>
            <a:off x="10998019" y="6496981"/>
            <a:ext cx="298996" cy="347303"/>
            <a:chOff x="2073" y="111"/>
            <a:chExt cx="3528" cy="4098"/>
          </a:xfrm>
        </p:grpSpPr>
        <p:sp>
          <p:nvSpPr>
            <p:cNvPr id="6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7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0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1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2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3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4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1499434" y="6021112"/>
            <a:ext cx="475314" cy="836887"/>
            <a:chOff x="3998440" y="1474834"/>
            <a:chExt cx="2262188" cy="3983038"/>
          </a:xfrm>
        </p:grpSpPr>
        <p:sp>
          <p:nvSpPr>
            <p:cNvPr id="18" name="직사각형 17"/>
            <p:cNvSpPr/>
            <p:nvPr/>
          </p:nvSpPr>
          <p:spPr>
            <a:xfrm>
              <a:off x="4358355" y="1887157"/>
              <a:ext cx="683664" cy="642398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204388" y="1887157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204388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358354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35835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23002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>
            <a:xfrm>
              <a:off x="3998440" y="1474834"/>
              <a:ext cx="2262188" cy="3983038"/>
            </a:xfrm>
            <a:custGeom>
              <a:avLst/>
              <a:gdLst>
                <a:gd name="T0" fmla="*/ 1624 w 2850"/>
                <a:gd name="T1" fmla="*/ 2709 h 5017"/>
                <a:gd name="T2" fmla="*/ 1624 w 2850"/>
                <a:gd name="T3" fmla="*/ 3367 h 5017"/>
                <a:gd name="T4" fmla="*/ 2284 w 2850"/>
                <a:gd name="T5" fmla="*/ 3367 h 5017"/>
                <a:gd name="T6" fmla="*/ 2284 w 2850"/>
                <a:gd name="T7" fmla="*/ 2709 h 5017"/>
                <a:gd name="T8" fmla="*/ 1624 w 2850"/>
                <a:gd name="T9" fmla="*/ 2709 h 5017"/>
                <a:gd name="T10" fmla="*/ 568 w 2850"/>
                <a:gd name="T11" fmla="*/ 2709 h 5017"/>
                <a:gd name="T12" fmla="*/ 568 w 2850"/>
                <a:gd name="T13" fmla="*/ 3367 h 5017"/>
                <a:gd name="T14" fmla="*/ 1226 w 2850"/>
                <a:gd name="T15" fmla="*/ 3367 h 5017"/>
                <a:gd name="T16" fmla="*/ 1226 w 2850"/>
                <a:gd name="T17" fmla="*/ 2709 h 5017"/>
                <a:gd name="T18" fmla="*/ 568 w 2850"/>
                <a:gd name="T19" fmla="*/ 2709 h 5017"/>
                <a:gd name="T20" fmla="*/ 1624 w 2850"/>
                <a:gd name="T21" fmla="*/ 1650 h 5017"/>
                <a:gd name="T22" fmla="*/ 1624 w 2850"/>
                <a:gd name="T23" fmla="*/ 2308 h 5017"/>
                <a:gd name="T24" fmla="*/ 2284 w 2850"/>
                <a:gd name="T25" fmla="*/ 2308 h 5017"/>
                <a:gd name="T26" fmla="*/ 2284 w 2850"/>
                <a:gd name="T27" fmla="*/ 1650 h 5017"/>
                <a:gd name="T28" fmla="*/ 1624 w 2850"/>
                <a:gd name="T29" fmla="*/ 1650 h 5017"/>
                <a:gd name="T30" fmla="*/ 568 w 2850"/>
                <a:gd name="T31" fmla="*/ 1650 h 5017"/>
                <a:gd name="T32" fmla="*/ 568 w 2850"/>
                <a:gd name="T33" fmla="*/ 2308 h 5017"/>
                <a:gd name="T34" fmla="*/ 1226 w 2850"/>
                <a:gd name="T35" fmla="*/ 2308 h 5017"/>
                <a:gd name="T36" fmla="*/ 1226 w 2850"/>
                <a:gd name="T37" fmla="*/ 1650 h 5017"/>
                <a:gd name="T38" fmla="*/ 568 w 2850"/>
                <a:gd name="T39" fmla="*/ 1650 h 5017"/>
                <a:gd name="T40" fmla="*/ 1624 w 2850"/>
                <a:gd name="T41" fmla="*/ 590 h 5017"/>
                <a:gd name="T42" fmla="*/ 1624 w 2850"/>
                <a:gd name="T43" fmla="*/ 1249 h 5017"/>
                <a:gd name="T44" fmla="*/ 2284 w 2850"/>
                <a:gd name="T45" fmla="*/ 1249 h 5017"/>
                <a:gd name="T46" fmla="*/ 2284 w 2850"/>
                <a:gd name="T47" fmla="*/ 590 h 5017"/>
                <a:gd name="T48" fmla="*/ 1624 w 2850"/>
                <a:gd name="T49" fmla="*/ 590 h 5017"/>
                <a:gd name="T50" fmla="*/ 568 w 2850"/>
                <a:gd name="T51" fmla="*/ 590 h 5017"/>
                <a:gd name="T52" fmla="*/ 568 w 2850"/>
                <a:gd name="T53" fmla="*/ 1249 h 5017"/>
                <a:gd name="T54" fmla="*/ 1226 w 2850"/>
                <a:gd name="T55" fmla="*/ 1249 h 5017"/>
                <a:gd name="T56" fmla="*/ 1226 w 2850"/>
                <a:gd name="T57" fmla="*/ 590 h 5017"/>
                <a:gd name="T58" fmla="*/ 568 w 2850"/>
                <a:gd name="T59" fmla="*/ 590 h 5017"/>
                <a:gd name="T60" fmla="*/ 0 w 2850"/>
                <a:gd name="T61" fmla="*/ 0 h 5017"/>
                <a:gd name="T62" fmla="*/ 2850 w 2850"/>
                <a:gd name="T63" fmla="*/ 0 h 5017"/>
                <a:gd name="T64" fmla="*/ 2850 w 2850"/>
                <a:gd name="T65" fmla="*/ 5017 h 5017"/>
                <a:gd name="T66" fmla="*/ 1754 w 2850"/>
                <a:gd name="T67" fmla="*/ 5017 h 5017"/>
                <a:gd name="T68" fmla="*/ 1754 w 2850"/>
                <a:gd name="T69" fmla="*/ 3896 h 5017"/>
                <a:gd name="T70" fmla="*/ 1096 w 2850"/>
                <a:gd name="T71" fmla="*/ 3896 h 5017"/>
                <a:gd name="T72" fmla="*/ 1096 w 2850"/>
                <a:gd name="T73" fmla="*/ 5017 h 5017"/>
                <a:gd name="T74" fmla="*/ 0 w 2850"/>
                <a:gd name="T75" fmla="*/ 5017 h 5017"/>
                <a:gd name="T76" fmla="*/ 0 w 2850"/>
                <a:gd name="T77" fmla="*/ 0 h 5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0" h="5017">
                  <a:moveTo>
                    <a:pt x="1624" y="2709"/>
                  </a:moveTo>
                  <a:lnTo>
                    <a:pt x="1624" y="3367"/>
                  </a:lnTo>
                  <a:lnTo>
                    <a:pt x="2284" y="3367"/>
                  </a:lnTo>
                  <a:lnTo>
                    <a:pt x="2284" y="2709"/>
                  </a:lnTo>
                  <a:lnTo>
                    <a:pt x="1624" y="2709"/>
                  </a:lnTo>
                  <a:close/>
                  <a:moveTo>
                    <a:pt x="568" y="2709"/>
                  </a:moveTo>
                  <a:lnTo>
                    <a:pt x="568" y="3367"/>
                  </a:lnTo>
                  <a:lnTo>
                    <a:pt x="1226" y="3367"/>
                  </a:lnTo>
                  <a:lnTo>
                    <a:pt x="1226" y="2709"/>
                  </a:lnTo>
                  <a:lnTo>
                    <a:pt x="568" y="2709"/>
                  </a:lnTo>
                  <a:close/>
                  <a:moveTo>
                    <a:pt x="1624" y="1650"/>
                  </a:moveTo>
                  <a:lnTo>
                    <a:pt x="1624" y="2308"/>
                  </a:lnTo>
                  <a:lnTo>
                    <a:pt x="2284" y="2308"/>
                  </a:lnTo>
                  <a:lnTo>
                    <a:pt x="2284" y="1650"/>
                  </a:lnTo>
                  <a:lnTo>
                    <a:pt x="1624" y="1650"/>
                  </a:lnTo>
                  <a:close/>
                  <a:moveTo>
                    <a:pt x="568" y="1650"/>
                  </a:moveTo>
                  <a:lnTo>
                    <a:pt x="568" y="2308"/>
                  </a:lnTo>
                  <a:lnTo>
                    <a:pt x="1226" y="2308"/>
                  </a:lnTo>
                  <a:lnTo>
                    <a:pt x="1226" y="1650"/>
                  </a:lnTo>
                  <a:lnTo>
                    <a:pt x="568" y="1650"/>
                  </a:lnTo>
                  <a:close/>
                  <a:moveTo>
                    <a:pt x="1624" y="590"/>
                  </a:moveTo>
                  <a:lnTo>
                    <a:pt x="1624" y="1249"/>
                  </a:lnTo>
                  <a:lnTo>
                    <a:pt x="2284" y="1249"/>
                  </a:lnTo>
                  <a:lnTo>
                    <a:pt x="2284" y="590"/>
                  </a:lnTo>
                  <a:lnTo>
                    <a:pt x="1624" y="590"/>
                  </a:lnTo>
                  <a:close/>
                  <a:moveTo>
                    <a:pt x="568" y="590"/>
                  </a:moveTo>
                  <a:lnTo>
                    <a:pt x="568" y="1249"/>
                  </a:lnTo>
                  <a:lnTo>
                    <a:pt x="1226" y="1249"/>
                  </a:lnTo>
                  <a:lnTo>
                    <a:pt x="1226" y="590"/>
                  </a:lnTo>
                  <a:lnTo>
                    <a:pt x="568" y="590"/>
                  </a:lnTo>
                  <a:close/>
                  <a:moveTo>
                    <a:pt x="0" y="0"/>
                  </a:moveTo>
                  <a:lnTo>
                    <a:pt x="2850" y="0"/>
                  </a:lnTo>
                  <a:lnTo>
                    <a:pt x="2850" y="5017"/>
                  </a:lnTo>
                  <a:lnTo>
                    <a:pt x="1754" y="5017"/>
                  </a:lnTo>
                  <a:lnTo>
                    <a:pt x="1754" y="3896"/>
                  </a:lnTo>
                  <a:lnTo>
                    <a:pt x="1096" y="3896"/>
                  </a:lnTo>
                  <a:lnTo>
                    <a:pt x="1096" y="5017"/>
                  </a:lnTo>
                  <a:lnTo>
                    <a:pt x="0" y="5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6967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72361" y="162034"/>
            <a:ext cx="2685486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2</a:t>
            </a:r>
            <a:r>
              <a:rPr lang="ko-KR" altLang="en-US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교시</a:t>
            </a:r>
            <a:endParaRPr lang="ko-KR" altLang="en-US" sz="3500" dirty="0">
              <a:solidFill>
                <a:srgbClr val="EEB73C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>
          <a:xfrm>
            <a:off x="187994" y="170916"/>
            <a:ext cx="540722" cy="561939"/>
            <a:chOff x="1917" y="699"/>
            <a:chExt cx="1784" cy="1854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>
            <a:xfrm>
              <a:off x="1917" y="699"/>
              <a:ext cx="1784" cy="1854"/>
            </a:xfrm>
            <a:custGeom>
              <a:avLst/>
              <a:gdLst>
                <a:gd name="T0" fmla="*/ 1 w 3567"/>
                <a:gd name="T1" fmla="*/ 2570 h 3709"/>
                <a:gd name="T2" fmla="*/ 1 w 3567"/>
                <a:gd name="T3" fmla="*/ 1139 h 3709"/>
                <a:gd name="T4" fmla="*/ 1 w 3567"/>
                <a:gd name="T5" fmla="*/ 1139 h 3709"/>
                <a:gd name="T6" fmla="*/ 1870 w 3567"/>
                <a:gd name="T7" fmla="*/ 6 h 3709"/>
                <a:gd name="T8" fmla="*/ 2184 w 3567"/>
                <a:gd name="T9" fmla="*/ 60 h 3709"/>
                <a:gd name="T10" fmla="*/ 2488 w 3567"/>
                <a:gd name="T11" fmla="*/ 169 h 3709"/>
                <a:gd name="T12" fmla="*/ 2764 w 3567"/>
                <a:gd name="T13" fmla="*/ 325 h 3709"/>
                <a:gd name="T14" fmla="*/ 3006 w 3567"/>
                <a:gd name="T15" fmla="*/ 525 h 3709"/>
                <a:gd name="T16" fmla="*/ 3211 w 3567"/>
                <a:gd name="T17" fmla="*/ 762 h 3709"/>
                <a:gd name="T18" fmla="*/ 3374 w 3567"/>
                <a:gd name="T19" fmla="*/ 1029 h 3709"/>
                <a:gd name="T20" fmla="*/ 3490 w 3567"/>
                <a:gd name="T21" fmla="*/ 1323 h 3709"/>
                <a:gd name="T22" fmla="*/ 3555 w 3567"/>
                <a:gd name="T23" fmla="*/ 1636 h 3709"/>
                <a:gd name="T24" fmla="*/ 3564 w 3567"/>
                <a:gd name="T25" fmla="*/ 1965 h 3709"/>
                <a:gd name="T26" fmla="*/ 3517 w 3567"/>
                <a:gd name="T27" fmla="*/ 2284 h 3709"/>
                <a:gd name="T28" fmla="*/ 3418 w 3567"/>
                <a:gd name="T29" fmla="*/ 2586 h 3709"/>
                <a:gd name="T30" fmla="*/ 3270 w 3567"/>
                <a:gd name="T31" fmla="*/ 2862 h 3709"/>
                <a:gd name="T32" fmla="*/ 3078 w 3567"/>
                <a:gd name="T33" fmla="*/ 3109 h 3709"/>
                <a:gd name="T34" fmla="*/ 2849 w 3567"/>
                <a:gd name="T35" fmla="*/ 3321 h 3709"/>
                <a:gd name="T36" fmla="*/ 2584 w 3567"/>
                <a:gd name="T37" fmla="*/ 3493 h 3709"/>
                <a:gd name="T38" fmla="*/ 2289 w 3567"/>
                <a:gd name="T39" fmla="*/ 3618 h 3709"/>
                <a:gd name="T40" fmla="*/ 1973 w 3567"/>
                <a:gd name="T41" fmla="*/ 3691 h 3709"/>
                <a:gd name="T42" fmla="*/ 1664 w 3567"/>
                <a:gd name="T43" fmla="*/ 3709 h 3709"/>
                <a:gd name="T44" fmla="*/ 1361 w 3567"/>
                <a:gd name="T45" fmla="*/ 3676 h 3709"/>
                <a:gd name="T46" fmla="*/ 1070 w 3567"/>
                <a:gd name="T47" fmla="*/ 3595 h 3709"/>
                <a:gd name="T48" fmla="*/ 799 w 3567"/>
                <a:gd name="T49" fmla="*/ 3469 h 3709"/>
                <a:gd name="T50" fmla="*/ 550 w 3567"/>
                <a:gd name="T51" fmla="*/ 3300 h 3709"/>
                <a:gd name="T52" fmla="*/ 330 w 3567"/>
                <a:gd name="T53" fmla="*/ 3093 h 3709"/>
                <a:gd name="T54" fmla="*/ 145 w 3567"/>
                <a:gd name="T55" fmla="*/ 2848 h 3709"/>
                <a:gd name="T56" fmla="*/ 1 w 3567"/>
                <a:gd name="T57" fmla="*/ 2570 h 3709"/>
                <a:gd name="T58" fmla="*/ 164 w 3567"/>
                <a:gd name="T59" fmla="*/ 2781 h 3709"/>
                <a:gd name="T60" fmla="*/ 364 w 3567"/>
                <a:gd name="T61" fmla="*/ 2953 h 3709"/>
                <a:gd name="T62" fmla="*/ 594 w 3567"/>
                <a:gd name="T63" fmla="*/ 3082 h 3709"/>
                <a:gd name="T64" fmla="*/ 845 w 3567"/>
                <a:gd name="T65" fmla="*/ 3166 h 3709"/>
                <a:gd name="T66" fmla="*/ 1111 w 3567"/>
                <a:gd name="T67" fmla="*/ 3197 h 3709"/>
                <a:gd name="T68" fmla="*/ 1374 w 3567"/>
                <a:gd name="T69" fmla="*/ 3177 h 3709"/>
                <a:gd name="T70" fmla="*/ 1628 w 3567"/>
                <a:gd name="T71" fmla="*/ 3105 h 3709"/>
                <a:gd name="T72" fmla="*/ 1862 w 3567"/>
                <a:gd name="T73" fmla="*/ 2984 h 3709"/>
                <a:gd name="T74" fmla="*/ 2475 w 3567"/>
                <a:gd name="T75" fmla="*/ 1972 h 3709"/>
                <a:gd name="T76" fmla="*/ 2477 w 3567"/>
                <a:gd name="T77" fmla="*/ 1761 h 3709"/>
                <a:gd name="T78" fmla="*/ 2430 w 3567"/>
                <a:gd name="T79" fmla="*/ 1488 h 3709"/>
                <a:gd name="T80" fmla="*/ 2331 w 3567"/>
                <a:gd name="T81" fmla="*/ 1237 h 3709"/>
                <a:gd name="T82" fmla="*/ 2183 w 3567"/>
                <a:gd name="T83" fmla="*/ 1012 h 3709"/>
                <a:gd name="T84" fmla="*/ 1994 w 3567"/>
                <a:gd name="T85" fmla="*/ 820 h 3709"/>
                <a:gd name="T86" fmla="*/ 1768 w 3567"/>
                <a:gd name="T87" fmla="*/ 668 h 3709"/>
                <a:gd name="T88" fmla="*/ 1509 w 3567"/>
                <a:gd name="T89" fmla="*/ 563 h 3709"/>
                <a:gd name="T90" fmla="*/ 1249 w 3567"/>
                <a:gd name="T91" fmla="*/ 516 h 3709"/>
                <a:gd name="T92" fmla="*/ 991 w 3567"/>
                <a:gd name="T93" fmla="*/ 519 h 3709"/>
                <a:gd name="T94" fmla="*/ 740 w 3567"/>
                <a:gd name="T95" fmla="*/ 571 h 3709"/>
                <a:gd name="T96" fmla="*/ 505 w 3567"/>
                <a:gd name="T97" fmla="*/ 669 h 3709"/>
                <a:gd name="T98" fmla="*/ 290 w 3567"/>
                <a:gd name="T99" fmla="*/ 812 h 3709"/>
                <a:gd name="T100" fmla="*/ 105 w 3567"/>
                <a:gd name="T101" fmla="*/ 995 h 3709"/>
                <a:gd name="T102" fmla="*/ 44 w 3567"/>
                <a:gd name="T103" fmla="*/ 1042 h 3709"/>
                <a:gd name="T104" fmla="*/ 203 w 3567"/>
                <a:gd name="T105" fmla="*/ 775 h 3709"/>
                <a:gd name="T106" fmla="*/ 400 w 3567"/>
                <a:gd name="T107" fmla="*/ 543 h 3709"/>
                <a:gd name="T108" fmla="*/ 630 w 3567"/>
                <a:gd name="T109" fmla="*/ 348 h 3709"/>
                <a:gd name="T110" fmla="*/ 886 w 3567"/>
                <a:gd name="T111" fmla="*/ 193 h 3709"/>
                <a:gd name="T112" fmla="*/ 1166 w 3567"/>
                <a:gd name="T113" fmla="*/ 81 h 3709"/>
                <a:gd name="T114" fmla="*/ 1460 w 3567"/>
                <a:gd name="T115" fmla="*/ 16 h 3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7" h="3709">
                  <a:moveTo>
                    <a:pt x="0" y="2569"/>
                  </a:moveTo>
                  <a:lnTo>
                    <a:pt x="1" y="2570"/>
                  </a:lnTo>
                  <a:lnTo>
                    <a:pt x="1" y="2570"/>
                  </a:lnTo>
                  <a:lnTo>
                    <a:pt x="0" y="2569"/>
                  </a:lnTo>
                  <a:lnTo>
                    <a:pt x="0" y="2569"/>
                  </a:lnTo>
                  <a:close/>
                  <a:moveTo>
                    <a:pt x="1" y="1139"/>
                  </a:moveTo>
                  <a:lnTo>
                    <a:pt x="0" y="1140"/>
                  </a:lnTo>
                  <a:lnTo>
                    <a:pt x="0" y="1140"/>
                  </a:lnTo>
                  <a:lnTo>
                    <a:pt x="1" y="1139"/>
                  </a:lnTo>
                  <a:close/>
                  <a:moveTo>
                    <a:pt x="1664" y="0"/>
                  </a:moveTo>
                  <a:lnTo>
                    <a:pt x="1766" y="0"/>
                  </a:lnTo>
                  <a:lnTo>
                    <a:pt x="1870" y="6"/>
                  </a:lnTo>
                  <a:lnTo>
                    <a:pt x="1973" y="18"/>
                  </a:lnTo>
                  <a:lnTo>
                    <a:pt x="2077" y="35"/>
                  </a:lnTo>
                  <a:lnTo>
                    <a:pt x="2184" y="60"/>
                  </a:lnTo>
                  <a:lnTo>
                    <a:pt x="2289" y="91"/>
                  </a:lnTo>
                  <a:lnTo>
                    <a:pt x="2390" y="127"/>
                  </a:lnTo>
                  <a:lnTo>
                    <a:pt x="2488" y="169"/>
                  </a:lnTo>
                  <a:lnTo>
                    <a:pt x="2584" y="216"/>
                  </a:lnTo>
                  <a:lnTo>
                    <a:pt x="2675" y="269"/>
                  </a:lnTo>
                  <a:lnTo>
                    <a:pt x="2764" y="325"/>
                  </a:lnTo>
                  <a:lnTo>
                    <a:pt x="2849" y="387"/>
                  </a:lnTo>
                  <a:lnTo>
                    <a:pt x="2930" y="454"/>
                  </a:lnTo>
                  <a:lnTo>
                    <a:pt x="3006" y="525"/>
                  </a:lnTo>
                  <a:lnTo>
                    <a:pt x="3078" y="600"/>
                  </a:lnTo>
                  <a:lnTo>
                    <a:pt x="3147" y="678"/>
                  </a:lnTo>
                  <a:lnTo>
                    <a:pt x="3211" y="762"/>
                  </a:lnTo>
                  <a:lnTo>
                    <a:pt x="3270" y="847"/>
                  </a:lnTo>
                  <a:lnTo>
                    <a:pt x="3324" y="936"/>
                  </a:lnTo>
                  <a:lnTo>
                    <a:pt x="3374" y="1029"/>
                  </a:lnTo>
                  <a:lnTo>
                    <a:pt x="3418" y="1124"/>
                  </a:lnTo>
                  <a:lnTo>
                    <a:pt x="3456" y="1221"/>
                  </a:lnTo>
                  <a:lnTo>
                    <a:pt x="3490" y="1323"/>
                  </a:lnTo>
                  <a:lnTo>
                    <a:pt x="3517" y="1425"/>
                  </a:lnTo>
                  <a:lnTo>
                    <a:pt x="3539" y="1530"/>
                  </a:lnTo>
                  <a:lnTo>
                    <a:pt x="3555" y="1636"/>
                  </a:lnTo>
                  <a:lnTo>
                    <a:pt x="3564" y="1745"/>
                  </a:lnTo>
                  <a:lnTo>
                    <a:pt x="3567" y="1854"/>
                  </a:lnTo>
                  <a:lnTo>
                    <a:pt x="3564" y="1965"/>
                  </a:lnTo>
                  <a:lnTo>
                    <a:pt x="3555" y="2073"/>
                  </a:lnTo>
                  <a:lnTo>
                    <a:pt x="3539" y="2179"/>
                  </a:lnTo>
                  <a:lnTo>
                    <a:pt x="3517" y="2284"/>
                  </a:lnTo>
                  <a:lnTo>
                    <a:pt x="3490" y="2386"/>
                  </a:lnTo>
                  <a:lnTo>
                    <a:pt x="3456" y="2488"/>
                  </a:lnTo>
                  <a:lnTo>
                    <a:pt x="3418" y="2586"/>
                  </a:lnTo>
                  <a:lnTo>
                    <a:pt x="3374" y="2680"/>
                  </a:lnTo>
                  <a:lnTo>
                    <a:pt x="3324" y="2773"/>
                  </a:lnTo>
                  <a:lnTo>
                    <a:pt x="3270" y="2862"/>
                  </a:lnTo>
                  <a:lnTo>
                    <a:pt x="3211" y="2947"/>
                  </a:lnTo>
                  <a:lnTo>
                    <a:pt x="3147" y="3031"/>
                  </a:lnTo>
                  <a:lnTo>
                    <a:pt x="3078" y="3109"/>
                  </a:lnTo>
                  <a:lnTo>
                    <a:pt x="3006" y="3184"/>
                  </a:lnTo>
                  <a:lnTo>
                    <a:pt x="2930" y="3255"/>
                  </a:lnTo>
                  <a:lnTo>
                    <a:pt x="2849" y="3321"/>
                  </a:lnTo>
                  <a:lnTo>
                    <a:pt x="2764" y="3383"/>
                  </a:lnTo>
                  <a:lnTo>
                    <a:pt x="2675" y="3441"/>
                  </a:lnTo>
                  <a:lnTo>
                    <a:pt x="2584" y="3493"/>
                  </a:lnTo>
                  <a:lnTo>
                    <a:pt x="2488" y="3540"/>
                  </a:lnTo>
                  <a:lnTo>
                    <a:pt x="2390" y="3582"/>
                  </a:lnTo>
                  <a:lnTo>
                    <a:pt x="2289" y="3618"/>
                  </a:lnTo>
                  <a:lnTo>
                    <a:pt x="2184" y="3649"/>
                  </a:lnTo>
                  <a:lnTo>
                    <a:pt x="2077" y="3674"/>
                  </a:lnTo>
                  <a:lnTo>
                    <a:pt x="1973" y="3691"/>
                  </a:lnTo>
                  <a:lnTo>
                    <a:pt x="1870" y="3703"/>
                  </a:lnTo>
                  <a:lnTo>
                    <a:pt x="1766" y="3709"/>
                  </a:lnTo>
                  <a:lnTo>
                    <a:pt x="1664" y="3709"/>
                  </a:lnTo>
                  <a:lnTo>
                    <a:pt x="1561" y="3704"/>
                  </a:lnTo>
                  <a:lnTo>
                    <a:pt x="1460" y="3693"/>
                  </a:lnTo>
                  <a:lnTo>
                    <a:pt x="1361" y="3676"/>
                  </a:lnTo>
                  <a:lnTo>
                    <a:pt x="1263" y="3655"/>
                  </a:lnTo>
                  <a:lnTo>
                    <a:pt x="1166" y="3628"/>
                  </a:lnTo>
                  <a:lnTo>
                    <a:pt x="1070" y="3595"/>
                  </a:lnTo>
                  <a:lnTo>
                    <a:pt x="978" y="3558"/>
                  </a:lnTo>
                  <a:lnTo>
                    <a:pt x="886" y="3516"/>
                  </a:lnTo>
                  <a:lnTo>
                    <a:pt x="799" y="3469"/>
                  </a:lnTo>
                  <a:lnTo>
                    <a:pt x="713" y="3417"/>
                  </a:lnTo>
                  <a:lnTo>
                    <a:pt x="630" y="3361"/>
                  </a:lnTo>
                  <a:lnTo>
                    <a:pt x="550" y="3300"/>
                  </a:lnTo>
                  <a:lnTo>
                    <a:pt x="473" y="3236"/>
                  </a:lnTo>
                  <a:lnTo>
                    <a:pt x="400" y="3166"/>
                  </a:lnTo>
                  <a:lnTo>
                    <a:pt x="330" y="3093"/>
                  </a:lnTo>
                  <a:lnTo>
                    <a:pt x="265" y="3015"/>
                  </a:lnTo>
                  <a:lnTo>
                    <a:pt x="203" y="2934"/>
                  </a:lnTo>
                  <a:lnTo>
                    <a:pt x="145" y="2848"/>
                  </a:lnTo>
                  <a:lnTo>
                    <a:pt x="92" y="2759"/>
                  </a:lnTo>
                  <a:lnTo>
                    <a:pt x="44" y="2667"/>
                  </a:lnTo>
                  <a:lnTo>
                    <a:pt x="1" y="2570"/>
                  </a:lnTo>
                  <a:lnTo>
                    <a:pt x="51" y="2644"/>
                  </a:lnTo>
                  <a:lnTo>
                    <a:pt x="106" y="2715"/>
                  </a:lnTo>
                  <a:lnTo>
                    <a:pt x="164" y="2781"/>
                  </a:lnTo>
                  <a:lnTo>
                    <a:pt x="227" y="2842"/>
                  </a:lnTo>
                  <a:lnTo>
                    <a:pt x="294" y="2900"/>
                  </a:lnTo>
                  <a:lnTo>
                    <a:pt x="364" y="2953"/>
                  </a:lnTo>
                  <a:lnTo>
                    <a:pt x="437" y="3001"/>
                  </a:lnTo>
                  <a:lnTo>
                    <a:pt x="514" y="3044"/>
                  </a:lnTo>
                  <a:lnTo>
                    <a:pt x="594" y="3082"/>
                  </a:lnTo>
                  <a:lnTo>
                    <a:pt x="675" y="3116"/>
                  </a:lnTo>
                  <a:lnTo>
                    <a:pt x="759" y="3143"/>
                  </a:lnTo>
                  <a:lnTo>
                    <a:pt x="845" y="3166"/>
                  </a:lnTo>
                  <a:lnTo>
                    <a:pt x="933" y="3183"/>
                  </a:lnTo>
                  <a:lnTo>
                    <a:pt x="1022" y="3193"/>
                  </a:lnTo>
                  <a:lnTo>
                    <a:pt x="1111" y="3197"/>
                  </a:lnTo>
                  <a:lnTo>
                    <a:pt x="1200" y="3196"/>
                  </a:lnTo>
                  <a:lnTo>
                    <a:pt x="1287" y="3189"/>
                  </a:lnTo>
                  <a:lnTo>
                    <a:pt x="1374" y="3177"/>
                  </a:lnTo>
                  <a:lnTo>
                    <a:pt x="1460" y="3158"/>
                  </a:lnTo>
                  <a:lnTo>
                    <a:pt x="1544" y="3134"/>
                  </a:lnTo>
                  <a:lnTo>
                    <a:pt x="1628" y="3105"/>
                  </a:lnTo>
                  <a:lnTo>
                    <a:pt x="1708" y="3070"/>
                  </a:lnTo>
                  <a:lnTo>
                    <a:pt x="1786" y="3029"/>
                  </a:lnTo>
                  <a:lnTo>
                    <a:pt x="1862" y="2984"/>
                  </a:lnTo>
                  <a:lnTo>
                    <a:pt x="1935" y="2934"/>
                  </a:lnTo>
                  <a:lnTo>
                    <a:pt x="2006" y="2879"/>
                  </a:lnTo>
                  <a:lnTo>
                    <a:pt x="2475" y="1972"/>
                  </a:lnTo>
                  <a:lnTo>
                    <a:pt x="2479" y="1913"/>
                  </a:lnTo>
                  <a:lnTo>
                    <a:pt x="2480" y="1854"/>
                  </a:lnTo>
                  <a:lnTo>
                    <a:pt x="2477" y="1761"/>
                  </a:lnTo>
                  <a:lnTo>
                    <a:pt x="2468" y="1668"/>
                  </a:lnTo>
                  <a:lnTo>
                    <a:pt x="2451" y="1577"/>
                  </a:lnTo>
                  <a:lnTo>
                    <a:pt x="2430" y="1488"/>
                  </a:lnTo>
                  <a:lnTo>
                    <a:pt x="2403" y="1403"/>
                  </a:lnTo>
                  <a:lnTo>
                    <a:pt x="2369" y="1318"/>
                  </a:lnTo>
                  <a:lnTo>
                    <a:pt x="2331" y="1237"/>
                  </a:lnTo>
                  <a:lnTo>
                    <a:pt x="2287" y="1158"/>
                  </a:lnTo>
                  <a:lnTo>
                    <a:pt x="2237" y="1083"/>
                  </a:lnTo>
                  <a:lnTo>
                    <a:pt x="2183" y="1012"/>
                  </a:lnTo>
                  <a:lnTo>
                    <a:pt x="2124" y="943"/>
                  </a:lnTo>
                  <a:lnTo>
                    <a:pt x="2061" y="880"/>
                  </a:lnTo>
                  <a:lnTo>
                    <a:pt x="1994" y="820"/>
                  </a:lnTo>
                  <a:lnTo>
                    <a:pt x="1923" y="764"/>
                  </a:lnTo>
                  <a:lnTo>
                    <a:pt x="1847" y="714"/>
                  </a:lnTo>
                  <a:lnTo>
                    <a:pt x="1768" y="668"/>
                  </a:lnTo>
                  <a:lnTo>
                    <a:pt x="1685" y="627"/>
                  </a:lnTo>
                  <a:lnTo>
                    <a:pt x="1599" y="593"/>
                  </a:lnTo>
                  <a:lnTo>
                    <a:pt x="1509" y="563"/>
                  </a:lnTo>
                  <a:lnTo>
                    <a:pt x="1424" y="542"/>
                  </a:lnTo>
                  <a:lnTo>
                    <a:pt x="1337" y="526"/>
                  </a:lnTo>
                  <a:lnTo>
                    <a:pt x="1249" y="516"/>
                  </a:lnTo>
                  <a:lnTo>
                    <a:pt x="1162" y="511"/>
                  </a:lnTo>
                  <a:lnTo>
                    <a:pt x="1077" y="513"/>
                  </a:lnTo>
                  <a:lnTo>
                    <a:pt x="991" y="519"/>
                  </a:lnTo>
                  <a:lnTo>
                    <a:pt x="906" y="531"/>
                  </a:lnTo>
                  <a:lnTo>
                    <a:pt x="822" y="549"/>
                  </a:lnTo>
                  <a:lnTo>
                    <a:pt x="740" y="571"/>
                  </a:lnTo>
                  <a:lnTo>
                    <a:pt x="659" y="599"/>
                  </a:lnTo>
                  <a:lnTo>
                    <a:pt x="581" y="632"/>
                  </a:lnTo>
                  <a:lnTo>
                    <a:pt x="505" y="669"/>
                  </a:lnTo>
                  <a:lnTo>
                    <a:pt x="430" y="712"/>
                  </a:lnTo>
                  <a:lnTo>
                    <a:pt x="359" y="759"/>
                  </a:lnTo>
                  <a:lnTo>
                    <a:pt x="290" y="812"/>
                  </a:lnTo>
                  <a:lnTo>
                    <a:pt x="225" y="869"/>
                  </a:lnTo>
                  <a:lnTo>
                    <a:pt x="163" y="929"/>
                  </a:lnTo>
                  <a:lnTo>
                    <a:pt x="105" y="995"/>
                  </a:lnTo>
                  <a:lnTo>
                    <a:pt x="51" y="1065"/>
                  </a:lnTo>
                  <a:lnTo>
                    <a:pt x="1" y="1139"/>
                  </a:lnTo>
                  <a:lnTo>
                    <a:pt x="44" y="1042"/>
                  </a:lnTo>
                  <a:lnTo>
                    <a:pt x="92" y="950"/>
                  </a:lnTo>
                  <a:lnTo>
                    <a:pt x="145" y="861"/>
                  </a:lnTo>
                  <a:lnTo>
                    <a:pt x="203" y="775"/>
                  </a:lnTo>
                  <a:lnTo>
                    <a:pt x="265" y="694"/>
                  </a:lnTo>
                  <a:lnTo>
                    <a:pt x="330" y="616"/>
                  </a:lnTo>
                  <a:lnTo>
                    <a:pt x="400" y="543"/>
                  </a:lnTo>
                  <a:lnTo>
                    <a:pt x="473" y="473"/>
                  </a:lnTo>
                  <a:lnTo>
                    <a:pt x="550" y="409"/>
                  </a:lnTo>
                  <a:lnTo>
                    <a:pt x="630" y="348"/>
                  </a:lnTo>
                  <a:lnTo>
                    <a:pt x="713" y="292"/>
                  </a:lnTo>
                  <a:lnTo>
                    <a:pt x="799" y="240"/>
                  </a:lnTo>
                  <a:lnTo>
                    <a:pt x="886" y="193"/>
                  </a:lnTo>
                  <a:lnTo>
                    <a:pt x="978" y="151"/>
                  </a:lnTo>
                  <a:lnTo>
                    <a:pt x="1070" y="114"/>
                  </a:lnTo>
                  <a:lnTo>
                    <a:pt x="1166" y="81"/>
                  </a:lnTo>
                  <a:lnTo>
                    <a:pt x="1263" y="54"/>
                  </a:lnTo>
                  <a:lnTo>
                    <a:pt x="1361" y="33"/>
                  </a:lnTo>
                  <a:lnTo>
                    <a:pt x="1460" y="16"/>
                  </a:lnTo>
                  <a:lnTo>
                    <a:pt x="1561" y="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1CA36"/>
            </a:solidFill>
            <a:ln w="0">
              <a:solidFill>
                <a:srgbClr val="F1CA36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4" name="Freeform 7"/>
            <p:cNvSpPr/>
            <p:nvPr/>
          </p:nvSpPr>
          <p:spPr>
            <a:xfrm>
              <a:off x="3328" y="1050"/>
              <a:ext cx="179" cy="224"/>
            </a:xfrm>
            <a:custGeom>
              <a:avLst/>
              <a:gdLst>
                <a:gd name="T0" fmla="*/ 66 w 358"/>
                <a:gd name="T1" fmla="*/ 0 h 447"/>
                <a:gd name="T2" fmla="*/ 82 w 358"/>
                <a:gd name="T3" fmla="*/ 2 h 447"/>
                <a:gd name="T4" fmla="*/ 98 w 358"/>
                <a:gd name="T5" fmla="*/ 10 h 447"/>
                <a:gd name="T6" fmla="*/ 110 w 358"/>
                <a:gd name="T7" fmla="*/ 20 h 447"/>
                <a:gd name="T8" fmla="*/ 178 w 358"/>
                <a:gd name="T9" fmla="*/ 98 h 447"/>
                <a:gd name="T10" fmla="*/ 241 w 358"/>
                <a:gd name="T11" fmla="*/ 179 h 447"/>
                <a:gd name="T12" fmla="*/ 298 w 358"/>
                <a:gd name="T13" fmla="*/ 265 h 447"/>
                <a:gd name="T14" fmla="*/ 350 w 358"/>
                <a:gd name="T15" fmla="*/ 353 h 447"/>
                <a:gd name="T16" fmla="*/ 357 w 358"/>
                <a:gd name="T17" fmla="*/ 368 h 447"/>
                <a:gd name="T18" fmla="*/ 358 w 358"/>
                <a:gd name="T19" fmla="*/ 384 h 447"/>
                <a:gd name="T20" fmla="*/ 355 w 358"/>
                <a:gd name="T21" fmla="*/ 401 h 447"/>
                <a:gd name="T22" fmla="*/ 349 w 358"/>
                <a:gd name="T23" fmla="*/ 416 h 447"/>
                <a:gd name="T24" fmla="*/ 339 w 358"/>
                <a:gd name="T25" fmla="*/ 429 h 447"/>
                <a:gd name="T26" fmla="*/ 326 w 358"/>
                <a:gd name="T27" fmla="*/ 439 h 447"/>
                <a:gd name="T28" fmla="*/ 310 w 358"/>
                <a:gd name="T29" fmla="*/ 445 h 447"/>
                <a:gd name="T30" fmla="*/ 295 w 358"/>
                <a:gd name="T31" fmla="*/ 447 h 447"/>
                <a:gd name="T32" fmla="*/ 278 w 358"/>
                <a:gd name="T33" fmla="*/ 445 h 447"/>
                <a:gd name="T34" fmla="*/ 262 w 358"/>
                <a:gd name="T35" fmla="*/ 438 h 447"/>
                <a:gd name="T36" fmla="*/ 248 w 358"/>
                <a:gd name="T37" fmla="*/ 428 h 447"/>
                <a:gd name="T38" fmla="*/ 238 w 358"/>
                <a:gd name="T39" fmla="*/ 415 h 447"/>
                <a:gd name="T40" fmla="*/ 190 w 358"/>
                <a:gd name="T41" fmla="*/ 332 h 447"/>
                <a:gd name="T42" fmla="*/ 137 w 358"/>
                <a:gd name="T43" fmla="*/ 255 h 447"/>
                <a:gd name="T44" fmla="*/ 78 w 358"/>
                <a:gd name="T45" fmla="*/ 179 h 447"/>
                <a:gd name="T46" fmla="*/ 16 w 358"/>
                <a:gd name="T47" fmla="*/ 107 h 447"/>
                <a:gd name="T48" fmla="*/ 6 w 358"/>
                <a:gd name="T49" fmla="*/ 93 h 447"/>
                <a:gd name="T50" fmla="*/ 1 w 358"/>
                <a:gd name="T51" fmla="*/ 78 h 447"/>
                <a:gd name="T52" fmla="*/ 0 w 358"/>
                <a:gd name="T53" fmla="*/ 62 h 447"/>
                <a:gd name="T54" fmla="*/ 2 w 358"/>
                <a:gd name="T55" fmla="*/ 45 h 447"/>
                <a:gd name="T56" fmla="*/ 9 w 358"/>
                <a:gd name="T57" fmla="*/ 29 h 447"/>
                <a:gd name="T58" fmla="*/ 20 w 358"/>
                <a:gd name="T59" fmla="*/ 17 h 447"/>
                <a:gd name="T60" fmla="*/ 33 w 358"/>
                <a:gd name="T61" fmla="*/ 8 h 447"/>
                <a:gd name="T62" fmla="*/ 49 w 358"/>
                <a:gd name="T63" fmla="*/ 1 h 447"/>
                <a:gd name="T64" fmla="*/ 66 w 358"/>
                <a:gd name="T6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447">
                  <a:moveTo>
                    <a:pt x="66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110" y="20"/>
                  </a:lnTo>
                  <a:lnTo>
                    <a:pt x="178" y="98"/>
                  </a:lnTo>
                  <a:lnTo>
                    <a:pt x="241" y="179"/>
                  </a:lnTo>
                  <a:lnTo>
                    <a:pt x="298" y="265"/>
                  </a:lnTo>
                  <a:lnTo>
                    <a:pt x="350" y="353"/>
                  </a:lnTo>
                  <a:lnTo>
                    <a:pt x="357" y="368"/>
                  </a:lnTo>
                  <a:lnTo>
                    <a:pt x="358" y="384"/>
                  </a:lnTo>
                  <a:lnTo>
                    <a:pt x="355" y="401"/>
                  </a:lnTo>
                  <a:lnTo>
                    <a:pt x="349" y="416"/>
                  </a:lnTo>
                  <a:lnTo>
                    <a:pt x="339" y="429"/>
                  </a:lnTo>
                  <a:lnTo>
                    <a:pt x="326" y="439"/>
                  </a:lnTo>
                  <a:lnTo>
                    <a:pt x="310" y="445"/>
                  </a:lnTo>
                  <a:lnTo>
                    <a:pt x="295" y="447"/>
                  </a:lnTo>
                  <a:lnTo>
                    <a:pt x="278" y="445"/>
                  </a:lnTo>
                  <a:lnTo>
                    <a:pt x="262" y="438"/>
                  </a:lnTo>
                  <a:lnTo>
                    <a:pt x="248" y="428"/>
                  </a:lnTo>
                  <a:lnTo>
                    <a:pt x="238" y="415"/>
                  </a:lnTo>
                  <a:lnTo>
                    <a:pt x="190" y="332"/>
                  </a:lnTo>
                  <a:lnTo>
                    <a:pt x="137" y="255"/>
                  </a:lnTo>
                  <a:lnTo>
                    <a:pt x="78" y="179"/>
                  </a:lnTo>
                  <a:lnTo>
                    <a:pt x="16" y="107"/>
                  </a:lnTo>
                  <a:lnTo>
                    <a:pt x="6" y="93"/>
                  </a:lnTo>
                  <a:lnTo>
                    <a:pt x="1" y="7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9" y="29"/>
                  </a:lnTo>
                  <a:lnTo>
                    <a:pt x="20" y="17"/>
                  </a:lnTo>
                  <a:lnTo>
                    <a:pt x="33" y="8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5" name="Freeform 8"/>
            <p:cNvSpPr/>
            <p:nvPr/>
          </p:nvSpPr>
          <p:spPr>
            <a:xfrm>
              <a:off x="3158" y="911"/>
              <a:ext cx="128" cy="108"/>
            </a:xfrm>
            <a:custGeom>
              <a:avLst/>
              <a:gdLst>
                <a:gd name="T0" fmla="*/ 66 w 256"/>
                <a:gd name="T1" fmla="*/ 0 h 215"/>
                <a:gd name="T2" fmla="*/ 81 w 256"/>
                <a:gd name="T3" fmla="*/ 2 h 215"/>
                <a:gd name="T4" fmla="*/ 97 w 256"/>
                <a:gd name="T5" fmla="*/ 9 h 215"/>
                <a:gd name="T6" fmla="*/ 165 w 256"/>
                <a:gd name="T7" fmla="*/ 53 h 215"/>
                <a:gd name="T8" fmla="*/ 230 w 256"/>
                <a:gd name="T9" fmla="*/ 100 h 215"/>
                <a:gd name="T10" fmla="*/ 243 w 256"/>
                <a:gd name="T11" fmla="*/ 111 h 215"/>
                <a:gd name="T12" fmla="*/ 250 w 256"/>
                <a:gd name="T13" fmla="*/ 125 h 215"/>
                <a:gd name="T14" fmla="*/ 255 w 256"/>
                <a:gd name="T15" fmla="*/ 139 h 215"/>
                <a:gd name="T16" fmla="*/ 256 w 256"/>
                <a:gd name="T17" fmla="*/ 155 h 215"/>
                <a:gd name="T18" fmla="*/ 253 w 256"/>
                <a:gd name="T19" fmla="*/ 171 h 215"/>
                <a:gd name="T20" fmla="*/ 246 w 256"/>
                <a:gd name="T21" fmla="*/ 186 h 215"/>
                <a:gd name="T22" fmla="*/ 236 w 256"/>
                <a:gd name="T23" fmla="*/ 198 h 215"/>
                <a:gd name="T24" fmla="*/ 223 w 256"/>
                <a:gd name="T25" fmla="*/ 207 h 215"/>
                <a:gd name="T26" fmla="*/ 208 w 256"/>
                <a:gd name="T27" fmla="*/ 213 h 215"/>
                <a:gd name="T28" fmla="*/ 192 w 256"/>
                <a:gd name="T29" fmla="*/ 215 h 215"/>
                <a:gd name="T30" fmla="*/ 192 w 256"/>
                <a:gd name="T31" fmla="*/ 215 h 215"/>
                <a:gd name="T32" fmla="*/ 178 w 256"/>
                <a:gd name="T33" fmla="*/ 213 h 215"/>
                <a:gd name="T34" fmla="*/ 166 w 256"/>
                <a:gd name="T35" fmla="*/ 209 h 215"/>
                <a:gd name="T36" fmla="*/ 154 w 256"/>
                <a:gd name="T37" fmla="*/ 201 h 215"/>
                <a:gd name="T38" fmla="*/ 93 w 256"/>
                <a:gd name="T39" fmla="*/ 159 h 215"/>
                <a:gd name="T40" fmla="*/ 31 w 256"/>
                <a:gd name="T41" fmla="*/ 118 h 215"/>
                <a:gd name="T42" fmla="*/ 17 w 256"/>
                <a:gd name="T43" fmla="*/ 108 h 215"/>
                <a:gd name="T44" fmla="*/ 8 w 256"/>
                <a:gd name="T45" fmla="*/ 94 h 215"/>
                <a:gd name="T46" fmla="*/ 1 w 256"/>
                <a:gd name="T47" fmla="*/ 79 h 215"/>
                <a:gd name="T48" fmla="*/ 0 w 256"/>
                <a:gd name="T49" fmla="*/ 63 h 215"/>
                <a:gd name="T50" fmla="*/ 3 w 256"/>
                <a:gd name="T51" fmla="*/ 46 h 215"/>
                <a:gd name="T52" fmla="*/ 9 w 256"/>
                <a:gd name="T53" fmla="*/ 30 h 215"/>
                <a:gd name="T54" fmla="*/ 21 w 256"/>
                <a:gd name="T55" fmla="*/ 17 h 215"/>
                <a:gd name="T56" fmla="*/ 34 w 256"/>
                <a:gd name="T57" fmla="*/ 8 h 215"/>
                <a:gd name="T58" fmla="*/ 49 w 256"/>
                <a:gd name="T59" fmla="*/ 2 h 215"/>
                <a:gd name="T60" fmla="*/ 66 w 2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15">
                  <a:moveTo>
                    <a:pt x="66" y="0"/>
                  </a:moveTo>
                  <a:lnTo>
                    <a:pt x="81" y="2"/>
                  </a:lnTo>
                  <a:lnTo>
                    <a:pt x="97" y="9"/>
                  </a:lnTo>
                  <a:lnTo>
                    <a:pt x="165" y="53"/>
                  </a:lnTo>
                  <a:lnTo>
                    <a:pt x="230" y="100"/>
                  </a:lnTo>
                  <a:lnTo>
                    <a:pt x="243" y="111"/>
                  </a:lnTo>
                  <a:lnTo>
                    <a:pt x="250" y="125"/>
                  </a:lnTo>
                  <a:lnTo>
                    <a:pt x="255" y="139"/>
                  </a:lnTo>
                  <a:lnTo>
                    <a:pt x="256" y="155"/>
                  </a:lnTo>
                  <a:lnTo>
                    <a:pt x="253" y="171"/>
                  </a:lnTo>
                  <a:lnTo>
                    <a:pt x="246" y="186"/>
                  </a:lnTo>
                  <a:lnTo>
                    <a:pt x="236" y="198"/>
                  </a:lnTo>
                  <a:lnTo>
                    <a:pt x="223" y="207"/>
                  </a:lnTo>
                  <a:lnTo>
                    <a:pt x="208" y="213"/>
                  </a:lnTo>
                  <a:lnTo>
                    <a:pt x="192" y="215"/>
                  </a:lnTo>
                  <a:lnTo>
                    <a:pt x="192" y="215"/>
                  </a:lnTo>
                  <a:lnTo>
                    <a:pt x="178" y="213"/>
                  </a:lnTo>
                  <a:lnTo>
                    <a:pt x="166" y="209"/>
                  </a:lnTo>
                  <a:lnTo>
                    <a:pt x="154" y="201"/>
                  </a:lnTo>
                  <a:lnTo>
                    <a:pt x="93" y="159"/>
                  </a:lnTo>
                  <a:lnTo>
                    <a:pt x="31" y="118"/>
                  </a:lnTo>
                  <a:lnTo>
                    <a:pt x="17" y="108"/>
                  </a:lnTo>
                  <a:lnTo>
                    <a:pt x="8" y="94"/>
                  </a:lnTo>
                  <a:lnTo>
                    <a:pt x="1" y="79"/>
                  </a:lnTo>
                  <a:lnTo>
                    <a:pt x="0" y="63"/>
                  </a:lnTo>
                  <a:lnTo>
                    <a:pt x="3" y="46"/>
                  </a:lnTo>
                  <a:lnTo>
                    <a:pt x="9" y="30"/>
                  </a:lnTo>
                  <a:lnTo>
                    <a:pt x="21" y="17"/>
                  </a:lnTo>
                  <a:lnTo>
                    <a:pt x="34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6" name="Freeform 9"/>
            <p:cNvSpPr/>
            <p:nvPr/>
          </p:nvSpPr>
          <p:spPr>
            <a:xfrm>
              <a:off x="2742" y="795"/>
              <a:ext cx="351" cy="117"/>
            </a:xfrm>
            <a:custGeom>
              <a:avLst/>
              <a:gdLst>
                <a:gd name="T0" fmla="*/ 63 w 703"/>
                <a:gd name="T1" fmla="*/ 0 h 235"/>
                <a:gd name="T2" fmla="*/ 166 w 703"/>
                <a:gd name="T3" fmla="*/ 3 h 235"/>
                <a:gd name="T4" fmla="*/ 267 w 703"/>
                <a:gd name="T5" fmla="*/ 13 h 235"/>
                <a:gd name="T6" fmla="*/ 368 w 703"/>
                <a:gd name="T7" fmla="*/ 27 h 235"/>
                <a:gd name="T8" fmla="*/ 467 w 703"/>
                <a:gd name="T9" fmla="*/ 50 h 235"/>
                <a:gd name="T10" fmla="*/ 565 w 703"/>
                <a:gd name="T11" fmla="*/ 77 h 235"/>
                <a:gd name="T12" fmla="*/ 662 w 703"/>
                <a:gd name="T13" fmla="*/ 112 h 235"/>
                <a:gd name="T14" fmla="*/ 678 w 703"/>
                <a:gd name="T15" fmla="*/ 120 h 235"/>
                <a:gd name="T16" fmla="*/ 691 w 703"/>
                <a:gd name="T17" fmla="*/ 132 h 235"/>
                <a:gd name="T18" fmla="*/ 698 w 703"/>
                <a:gd name="T19" fmla="*/ 148 h 235"/>
                <a:gd name="T20" fmla="*/ 703 w 703"/>
                <a:gd name="T21" fmla="*/ 165 h 235"/>
                <a:gd name="T22" fmla="*/ 702 w 703"/>
                <a:gd name="T23" fmla="*/ 183 h 235"/>
                <a:gd name="T24" fmla="*/ 696 w 703"/>
                <a:gd name="T25" fmla="*/ 200 h 235"/>
                <a:gd name="T26" fmla="*/ 686 w 703"/>
                <a:gd name="T27" fmla="*/ 214 h 235"/>
                <a:gd name="T28" fmla="*/ 674 w 703"/>
                <a:gd name="T29" fmla="*/ 226 h 235"/>
                <a:gd name="T30" fmla="*/ 657 w 703"/>
                <a:gd name="T31" fmla="*/ 233 h 235"/>
                <a:gd name="T32" fmla="*/ 640 w 703"/>
                <a:gd name="T33" fmla="*/ 235 h 235"/>
                <a:gd name="T34" fmla="*/ 640 w 703"/>
                <a:gd name="T35" fmla="*/ 235 h 235"/>
                <a:gd name="T36" fmla="*/ 627 w 703"/>
                <a:gd name="T37" fmla="*/ 234 h 235"/>
                <a:gd name="T38" fmla="*/ 616 w 703"/>
                <a:gd name="T39" fmla="*/ 231 h 235"/>
                <a:gd name="T40" fmla="*/ 527 w 703"/>
                <a:gd name="T41" fmla="*/ 200 h 235"/>
                <a:gd name="T42" fmla="*/ 437 w 703"/>
                <a:gd name="T43" fmla="*/ 174 h 235"/>
                <a:gd name="T44" fmla="*/ 345 w 703"/>
                <a:gd name="T45" fmla="*/ 154 h 235"/>
                <a:gd name="T46" fmla="*/ 251 w 703"/>
                <a:gd name="T47" fmla="*/ 139 h 235"/>
                <a:gd name="T48" fmla="*/ 158 w 703"/>
                <a:gd name="T49" fmla="*/ 131 h 235"/>
                <a:gd name="T50" fmla="*/ 63 w 703"/>
                <a:gd name="T51" fmla="*/ 128 h 235"/>
                <a:gd name="T52" fmla="*/ 44 w 703"/>
                <a:gd name="T53" fmla="*/ 124 h 235"/>
                <a:gd name="T54" fmla="*/ 26 w 703"/>
                <a:gd name="T55" fmla="*/ 115 h 235"/>
                <a:gd name="T56" fmla="*/ 12 w 703"/>
                <a:gd name="T57" fmla="*/ 102 h 235"/>
                <a:gd name="T58" fmla="*/ 3 w 703"/>
                <a:gd name="T59" fmla="*/ 84 h 235"/>
                <a:gd name="T60" fmla="*/ 0 w 703"/>
                <a:gd name="T61" fmla="*/ 64 h 235"/>
                <a:gd name="T62" fmla="*/ 3 w 703"/>
                <a:gd name="T63" fmla="*/ 43 h 235"/>
                <a:gd name="T64" fmla="*/ 12 w 703"/>
                <a:gd name="T65" fmla="*/ 26 h 235"/>
                <a:gd name="T66" fmla="*/ 26 w 703"/>
                <a:gd name="T67" fmla="*/ 13 h 235"/>
                <a:gd name="T68" fmla="*/ 44 w 703"/>
                <a:gd name="T69" fmla="*/ 4 h 235"/>
                <a:gd name="T70" fmla="*/ 63 w 703"/>
                <a:gd name="T7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3" h="235">
                  <a:moveTo>
                    <a:pt x="63" y="0"/>
                  </a:moveTo>
                  <a:lnTo>
                    <a:pt x="166" y="3"/>
                  </a:lnTo>
                  <a:lnTo>
                    <a:pt x="267" y="13"/>
                  </a:lnTo>
                  <a:lnTo>
                    <a:pt x="368" y="27"/>
                  </a:lnTo>
                  <a:lnTo>
                    <a:pt x="467" y="50"/>
                  </a:lnTo>
                  <a:lnTo>
                    <a:pt x="565" y="77"/>
                  </a:lnTo>
                  <a:lnTo>
                    <a:pt x="662" y="112"/>
                  </a:lnTo>
                  <a:lnTo>
                    <a:pt x="678" y="120"/>
                  </a:lnTo>
                  <a:lnTo>
                    <a:pt x="691" y="132"/>
                  </a:lnTo>
                  <a:lnTo>
                    <a:pt x="698" y="148"/>
                  </a:lnTo>
                  <a:lnTo>
                    <a:pt x="703" y="165"/>
                  </a:lnTo>
                  <a:lnTo>
                    <a:pt x="702" y="183"/>
                  </a:lnTo>
                  <a:lnTo>
                    <a:pt x="696" y="200"/>
                  </a:lnTo>
                  <a:lnTo>
                    <a:pt x="686" y="214"/>
                  </a:lnTo>
                  <a:lnTo>
                    <a:pt x="674" y="226"/>
                  </a:lnTo>
                  <a:lnTo>
                    <a:pt x="657" y="233"/>
                  </a:lnTo>
                  <a:lnTo>
                    <a:pt x="640" y="235"/>
                  </a:lnTo>
                  <a:lnTo>
                    <a:pt x="640" y="235"/>
                  </a:lnTo>
                  <a:lnTo>
                    <a:pt x="627" y="234"/>
                  </a:lnTo>
                  <a:lnTo>
                    <a:pt x="616" y="231"/>
                  </a:lnTo>
                  <a:lnTo>
                    <a:pt x="527" y="200"/>
                  </a:lnTo>
                  <a:lnTo>
                    <a:pt x="437" y="174"/>
                  </a:lnTo>
                  <a:lnTo>
                    <a:pt x="345" y="154"/>
                  </a:lnTo>
                  <a:lnTo>
                    <a:pt x="251" y="139"/>
                  </a:lnTo>
                  <a:lnTo>
                    <a:pt x="158" y="131"/>
                  </a:lnTo>
                  <a:lnTo>
                    <a:pt x="63" y="128"/>
                  </a:lnTo>
                  <a:lnTo>
                    <a:pt x="44" y="124"/>
                  </a:lnTo>
                  <a:lnTo>
                    <a:pt x="26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7" name="Freeform 10"/>
            <p:cNvSpPr/>
            <p:nvPr/>
          </p:nvSpPr>
          <p:spPr>
            <a:xfrm>
              <a:off x="2422" y="1563"/>
              <a:ext cx="896" cy="575"/>
            </a:xfrm>
            <a:custGeom>
              <a:avLst/>
              <a:gdLst>
                <a:gd name="T0" fmla="*/ 1165 w 1791"/>
                <a:gd name="T1" fmla="*/ 5 h 1152"/>
                <a:gd name="T2" fmla="*/ 1258 w 1791"/>
                <a:gd name="T3" fmla="*/ 30 h 1152"/>
                <a:gd name="T4" fmla="*/ 1342 w 1791"/>
                <a:gd name="T5" fmla="*/ 79 h 1152"/>
                <a:gd name="T6" fmla="*/ 1408 w 1791"/>
                <a:gd name="T7" fmla="*/ 144 h 1152"/>
                <a:gd name="T8" fmla="*/ 1454 w 1791"/>
                <a:gd name="T9" fmla="*/ 216 h 1152"/>
                <a:gd name="T10" fmla="*/ 1483 w 1791"/>
                <a:gd name="T11" fmla="*/ 298 h 1152"/>
                <a:gd name="T12" fmla="*/ 1493 w 1791"/>
                <a:gd name="T13" fmla="*/ 383 h 1152"/>
                <a:gd name="T14" fmla="*/ 1538 w 1791"/>
                <a:gd name="T15" fmla="*/ 459 h 1152"/>
                <a:gd name="T16" fmla="*/ 1621 w 1791"/>
                <a:gd name="T17" fmla="*/ 495 h 1152"/>
                <a:gd name="T18" fmla="*/ 1691 w 1791"/>
                <a:gd name="T19" fmla="*/ 551 h 1152"/>
                <a:gd name="T20" fmla="*/ 1744 w 1791"/>
                <a:gd name="T21" fmla="*/ 622 h 1152"/>
                <a:gd name="T22" fmla="*/ 1779 w 1791"/>
                <a:gd name="T23" fmla="*/ 705 h 1152"/>
                <a:gd name="T24" fmla="*/ 1791 w 1791"/>
                <a:gd name="T25" fmla="*/ 797 h 1152"/>
                <a:gd name="T26" fmla="*/ 1779 w 1791"/>
                <a:gd name="T27" fmla="*/ 888 h 1152"/>
                <a:gd name="T28" fmla="*/ 1744 w 1791"/>
                <a:gd name="T29" fmla="*/ 971 h 1152"/>
                <a:gd name="T30" fmla="*/ 1691 w 1791"/>
                <a:gd name="T31" fmla="*/ 1042 h 1152"/>
                <a:gd name="T32" fmla="*/ 1621 w 1791"/>
                <a:gd name="T33" fmla="*/ 1099 h 1152"/>
                <a:gd name="T34" fmla="*/ 1538 w 1791"/>
                <a:gd name="T35" fmla="*/ 1136 h 1152"/>
                <a:gd name="T36" fmla="*/ 1462 w 1791"/>
                <a:gd name="T37" fmla="*/ 1149 h 1152"/>
                <a:gd name="T38" fmla="*/ 358 w 1791"/>
                <a:gd name="T39" fmla="*/ 1152 h 1152"/>
                <a:gd name="T40" fmla="*/ 299 w 1791"/>
                <a:gd name="T41" fmla="*/ 1146 h 1152"/>
                <a:gd name="T42" fmla="*/ 210 w 1791"/>
                <a:gd name="T43" fmla="*/ 1119 h 1152"/>
                <a:gd name="T44" fmla="*/ 133 w 1791"/>
                <a:gd name="T45" fmla="*/ 1073 h 1152"/>
                <a:gd name="T46" fmla="*/ 71 w 1791"/>
                <a:gd name="T47" fmla="*/ 1008 h 1152"/>
                <a:gd name="T48" fmla="*/ 27 w 1791"/>
                <a:gd name="T49" fmla="*/ 931 h 1152"/>
                <a:gd name="T50" fmla="*/ 4 w 1791"/>
                <a:gd name="T51" fmla="*/ 844 h 1152"/>
                <a:gd name="T52" fmla="*/ 4 w 1791"/>
                <a:gd name="T53" fmla="*/ 750 h 1152"/>
                <a:gd name="T54" fmla="*/ 27 w 1791"/>
                <a:gd name="T55" fmla="*/ 661 h 1152"/>
                <a:gd name="T56" fmla="*/ 73 w 1791"/>
                <a:gd name="T57" fmla="*/ 581 h 1152"/>
                <a:gd name="T58" fmla="*/ 139 w 1791"/>
                <a:gd name="T59" fmla="*/ 516 h 1152"/>
                <a:gd name="T60" fmla="*/ 216 w 1791"/>
                <a:gd name="T61" fmla="*/ 471 h 1152"/>
                <a:gd name="T62" fmla="*/ 303 w 1791"/>
                <a:gd name="T63" fmla="*/ 447 h 1152"/>
                <a:gd name="T64" fmla="*/ 330 w 1791"/>
                <a:gd name="T65" fmla="*/ 357 h 1152"/>
                <a:gd name="T66" fmla="*/ 378 w 1791"/>
                <a:gd name="T67" fmla="*/ 281 h 1152"/>
                <a:gd name="T68" fmla="*/ 442 w 1791"/>
                <a:gd name="T69" fmla="*/ 218 h 1152"/>
                <a:gd name="T70" fmla="*/ 521 w 1791"/>
                <a:gd name="T71" fmla="*/ 174 h 1152"/>
                <a:gd name="T72" fmla="*/ 610 w 1791"/>
                <a:gd name="T73" fmla="*/ 150 h 1152"/>
                <a:gd name="T74" fmla="*/ 700 w 1791"/>
                <a:gd name="T75" fmla="*/ 150 h 1152"/>
                <a:gd name="T76" fmla="*/ 782 w 1791"/>
                <a:gd name="T77" fmla="*/ 169 h 1152"/>
                <a:gd name="T78" fmla="*/ 847 w 1791"/>
                <a:gd name="T79" fmla="*/ 97 h 1152"/>
                <a:gd name="T80" fmla="*/ 927 w 1791"/>
                <a:gd name="T81" fmla="*/ 42 h 1152"/>
                <a:gd name="T82" fmla="*/ 1018 w 1791"/>
                <a:gd name="T83" fmla="*/ 9 h 1152"/>
                <a:gd name="T84" fmla="*/ 1117 w 1791"/>
                <a:gd name="T8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91" h="1152">
                  <a:moveTo>
                    <a:pt x="1117" y="0"/>
                  </a:moveTo>
                  <a:lnTo>
                    <a:pt x="1165" y="5"/>
                  </a:lnTo>
                  <a:lnTo>
                    <a:pt x="1212" y="15"/>
                  </a:lnTo>
                  <a:lnTo>
                    <a:pt x="1258" y="30"/>
                  </a:lnTo>
                  <a:lnTo>
                    <a:pt x="1301" y="52"/>
                  </a:lnTo>
                  <a:lnTo>
                    <a:pt x="1342" y="79"/>
                  </a:lnTo>
                  <a:lnTo>
                    <a:pt x="1379" y="112"/>
                  </a:lnTo>
                  <a:lnTo>
                    <a:pt x="1408" y="144"/>
                  </a:lnTo>
                  <a:lnTo>
                    <a:pt x="1433" y="179"/>
                  </a:lnTo>
                  <a:lnTo>
                    <a:pt x="1454" y="216"/>
                  </a:lnTo>
                  <a:lnTo>
                    <a:pt x="1470" y="256"/>
                  </a:lnTo>
                  <a:lnTo>
                    <a:pt x="1483" y="298"/>
                  </a:lnTo>
                  <a:lnTo>
                    <a:pt x="1490" y="340"/>
                  </a:lnTo>
                  <a:lnTo>
                    <a:pt x="1493" y="383"/>
                  </a:lnTo>
                  <a:lnTo>
                    <a:pt x="1493" y="447"/>
                  </a:lnTo>
                  <a:lnTo>
                    <a:pt x="1538" y="459"/>
                  </a:lnTo>
                  <a:lnTo>
                    <a:pt x="1581" y="474"/>
                  </a:lnTo>
                  <a:lnTo>
                    <a:pt x="1621" y="495"/>
                  </a:lnTo>
                  <a:lnTo>
                    <a:pt x="1658" y="521"/>
                  </a:lnTo>
                  <a:lnTo>
                    <a:pt x="1691" y="551"/>
                  </a:lnTo>
                  <a:lnTo>
                    <a:pt x="1720" y="585"/>
                  </a:lnTo>
                  <a:lnTo>
                    <a:pt x="1744" y="622"/>
                  </a:lnTo>
                  <a:lnTo>
                    <a:pt x="1764" y="663"/>
                  </a:lnTo>
                  <a:lnTo>
                    <a:pt x="1779" y="705"/>
                  </a:lnTo>
                  <a:lnTo>
                    <a:pt x="1788" y="750"/>
                  </a:lnTo>
                  <a:lnTo>
                    <a:pt x="1791" y="797"/>
                  </a:lnTo>
                  <a:lnTo>
                    <a:pt x="1788" y="844"/>
                  </a:lnTo>
                  <a:lnTo>
                    <a:pt x="1779" y="888"/>
                  </a:lnTo>
                  <a:lnTo>
                    <a:pt x="1764" y="931"/>
                  </a:lnTo>
                  <a:lnTo>
                    <a:pt x="1744" y="971"/>
                  </a:lnTo>
                  <a:lnTo>
                    <a:pt x="1719" y="1008"/>
                  </a:lnTo>
                  <a:lnTo>
                    <a:pt x="1691" y="1042"/>
                  </a:lnTo>
                  <a:lnTo>
                    <a:pt x="1657" y="1073"/>
                  </a:lnTo>
                  <a:lnTo>
                    <a:pt x="1621" y="1099"/>
                  </a:lnTo>
                  <a:lnTo>
                    <a:pt x="1581" y="1119"/>
                  </a:lnTo>
                  <a:lnTo>
                    <a:pt x="1538" y="1136"/>
                  </a:lnTo>
                  <a:lnTo>
                    <a:pt x="1493" y="1146"/>
                  </a:lnTo>
                  <a:lnTo>
                    <a:pt x="1462" y="1149"/>
                  </a:lnTo>
                  <a:lnTo>
                    <a:pt x="1433" y="1152"/>
                  </a:lnTo>
                  <a:lnTo>
                    <a:pt x="358" y="1152"/>
                  </a:lnTo>
                  <a:lnTo>
                    <a:pt x="328" y="1149"/>
                  </a:lnTo>
                  <a:lnTo>
                    <a:pt x="299" y="1146"/>
                  </a:lnTo>
                  <a:lnTo>
                    <a:pt x="253" y="1136"/>
                  </a:lnTo>
                  <a:lnTo>
                    <a:pt x="210" y="1119"/>
                  </a:lnTo>
                  <a:lnTo>
                    <a:pt x="170" y="1099"/>
                  </a:lnTo>
                  <a:lnTo>
                    <a:pt x="133" y="1073"/>
                  </a:lnTo>
                  <a:lnTo>
                    <a:pt x="100" y="1042"/>
                  </a:lnTo>
                  <a:lnTo>
                    <a:pt x="71" y="1008"/>
                  </a:lnTo>
                  <a:lnTo>
                    <a:pt x="46" y="971"/>
                  </a:lnTo>
                  <a:lnTo>
                    <a:pt x="27" y="931"/>
                  </a:lnTo>
                  <a:lnTo>
                    <a:pt x="13" y="888"/>
                  </a:lnTo>
                  <a:lnTo>
                    <a:pt x="4" y="844"/>
                  </a:lnTo>
                  <a:lnTo>
                    <a:pt x="0" y="797"/>
                  </a:lnTo>
                  <a:lnTo>
                    <a:pt x="4" y="750"/>
                  </a:lnTo>
                  <a:lnTo>
                    <a:pt x="13" y="704"/>
                  </a:lnTo>
                  <a:lnTo>
                    <a:pt x="27" y="661"/>
                  </a:lnTo>
                  <a:lnTo>
                    <a:pt x="47" y="620"/>
                  </a:lnTo>
                  <a:lnTo>
                    <a:pt x="73" y="581"/>
                  </a:lnTo>
                  <a:lnTo>
                    <a:pt x="105" y="547"/>
                  </a:lnTo>
                  <a:lnTo>
                    <a:pt x="139" y="516"/>
                  </a:lnTo>
                  <a:lnTo>
                    <a:pt x="177" y="491"/>
                  </a:lnTo>
                  <a:lnTo>
                    <a:pt x="216" y="471"/>
                  </a:lnTo>
                  <a:lnTo>
                    <a:pt x="259" y="456"/>
                  </a:lnTo>
                  <a:lnTo>
                    <a:pt x="303" y="447"/>
                  </a:lnTo>
                  <a:lnTo>
                    <a:pt x="313" y="401"/>
                  </a:lnTo>
                  <a:lnTo>
                    <a:pt x="330" y="357"/>
                  </a:lnTo>
                  <a:lnTo>
                    <a:pt x="352" y="317"/>
                  </a:lnTo>
                  <a:lnTo>
                    <a:pt x="378" y="281"/>
                  </a:lnTo>
                  <a:lnTo>
                    <a:pt x="408" y="247"/>
                  </a:lnTo>
                  <a:lnTo>
                    <a:pt x="442" y="218"/>
                  </a:lnTo>
                  <a:lnTo>
                    <a:pt x="480" y="193"/>
                  </a:lnTo>
                  <a:lnTo>
                    <a:pt x="521" y="174"/>
                  </a:lnTo>
                  <a:lnTo>
                    <a:pt x="565" y="159"/>
                  </a:lnTo>
                  <a:lnTo>
                    <a:pt x="610" y="150"/>
                  </a:lnTo>
                  <a:lnTo>
                    <a:pt x="657" y="148"/>
                  </a:lnTo>
                  <a:lnTo>
                    <a:pt x="700" y="150"/>
                  </a:lnTo>
                  <a:lnTo>
                    <a:pt x="741" y="157"/>
                  </a:lnTo>
                  <a:lnTo>
                    <a:pt x="782" y="169"/>
                  </a:lnTo>
                  <a:lnTo>
                    <a:pt x="812" y="131"/>
                  </a:lnTo>
                  <a:lnTo>
                    <a:pt x="847" y="97"/>
                  </a:lnTo>
                  <a:lnTo>
                    <a:pt x="886" y="67"/>
                  </a:lnTo>
                  <a:lnTo>
                    <a:pt x="927" y="42"/>
                  </a:lnTo>
                  <a:lnTo>
                    <a:pt x="971" y="23"/>
                  </a:lnTo>
                  <a:lnTo>
                    <a:pt x="1018" y="9"/>
                  </a:lnTo>
                  <a:lnTo>
                    <a:pt x="1067" y="1"/>
                  </a:lnTo>
                  <a:lnTo>
                    <a:pt x="1117" y="0"/>
                  </a:lnTo>
                  <a:close/>
                </a:path>
              </a:pathLst>
            </a:custGeom>
            <a:solidFill>
              <a:srgbClr val="E0E8E8"/>
            </a:solidFill>
            <a:ln w="0">
              <a:solidFill>
                <a:srgbClr val="E0E8E8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656651" y="1159015"/>
            <a:ext cx="9240647" cy="51337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en-US" altLang="ko-KR" sz="3600" dirty="0" smtClean="0">
                <a:latin typeface="맑은 고딕 Semilight"/>
                <a:ea typeface="맑은 고딕 Semilight"/>
                <a:cs typeface="맑은 고딕 Semilight"/>
              </a:rPr>
              <a:t>                     </a:t>
            </a: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글쓰기치료의 효능 </a:t>
            </a:r>
            <a:r>
              <a:rPr lang="en-US" altLang="ko-KR" sz="20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(</a:t>
            </a:r>
            <a:r>
              <a:rPr lang="ko-KR" altLang="en-US" sz="20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인지적 측면</a:t>
            </a:r>
            <a:r>
              <a:rPr lang="en-US" altLang="ko-KR" sz="20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)</a:t>
            </a:r>
          </a:p>
          <a:p>
            <a:pPr>
              <a:lnSpc>
                <a:spcPct val="130000"/>
              </a:lnSpc>
              <a:defRPr/>
            </a:pPr>
            <a:endParaRPr lang="en-US" altLang="ko-KR" sz="2400" dirty="0" smtClean="0">
              <a:solidFill>
                <a:srgbClr val="0070C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  </a:t>
            </a: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1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.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자기와의 거리 유지 및 자기 통제 능력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2.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자기 과거와 기억과의 거리 유지 능력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3.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현실과 과거 사이의 구분 능력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4.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기억과 상처의 통제 능력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5.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기대 지평의 확장 능력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6.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희망의 원리 인지 능력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7.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상황 인지 및 통제 능력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8.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분리된 자신을 통합하는 능력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</p:txBody>
      </p:sp>
    </p:spTree>
    <p:extLst>
      <p:ext uri="{BB962C8B-B14F-4D97-AF65-F5344CB8AC3E}">
        <p14:creationId xmlns:p14="http://schemas.microsoft.com/office/powerpoint/2010/main" val="26166183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>
          <a:xfrm>
            <a:off x="10998019" y="6496981"/>
            <a:ext cx="298996" cy="347303"/>
            <a:chOff x="2073" y="111"/>
            <a:chExt cx="3528" cy="4098"/>
          </a:xfrm>
        </p:grpSpPr>
        <p:sp>
          <p:nvSpPr>
            <p:cNvPr id="6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7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0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1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2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3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4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1499434" y="6021112"/>
            <a:ext cx="475314" cy="836887"/>
            <a:chOff x="3998440" y="1474834"/>
            <a:chExt cx="2262188" cy="3983038"/>
          </a:xfrm>
        </p:grpSpPr>
        <p:sp>
          <p:nvSpPr>
            <p:cNvPr id="18" name="직사각형 17"/>
            <p:cNvSpPr/>
            <p:nvPr/>
          </p:nvSpPr>
          <p:spPr>
            <a:xfrm>
              <a:off x="4358355" y="1887157"/>
              <a:ext cx="683664" cy="642398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204388" y="1887157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204388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358354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35835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23002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>
            <a:xfrm>
              <a:off x="3998440" y="1474834"/>
              <a:ext cx="2262188" cy="3983038"/>
            </a:xfrm>
            <a:custGeom>
              <a:avLst/>
              <a:gdLst>
                <a:gd name="T0" fmla="*/ 1624 w 2850"/>
                <a:gd name="T1" fmla="*/ 2709 h 5017"/>
                <a:gd name="T2" fmla="*/ 1624 w 2850"/>
                <a:gd name="T3" fmla="*/ 3367 h 5017"/>
                <a:gd name="T4" fmla="*/ 2284 w 2850"/>
                <a:gd name="T5" fmla="*/ 3367 h 5017"/>
                <a:gd name="T6" fmla="*/ 2284 w 2850"/>
                <a:gd name="T7" fmla="*/ 2709 h 5017"/>
                <a:gd name="T8" fmla="*/ 1624 w 2850"/>
                <a:gd name="T9" fmla="*/ 2709 h 5017"/>
                <a:gd name="T10" fmla="*/ 568 w 2850"/>
                <a:gd name="T11" fmla="*/ 2709 h 5017"/>
                <a:gd name="T12" fmla="*/ 568 w 2850"/>
                <a:gd name="T13" fmla="*/ 3367 h 5017"/>
                <a:gd name="T14" fmla="*/ 1226 w 2850"/>
                <a:gd name="T15" fmla="*/ 3367 h 5017"/>
                <a:gd name="T16" fmla="*/ 1226 w 2850"/>
                <a:gd name="T17" fmla="*/ 2709 h 5017"/>
                <a:gd name="T18" fmla="*/ 568 w 2850"/>
                <a:gd name="T19" fmla="*/ 2709 h 5017"/>
                <a:gd name="T20" fmla="*/ 1624 w 2850"/>
                <a:gd name="T21" fmla="*/ 1650 h 5017"/>
                <a:gd name="T22" fmla="*/ 1624 w 2850"/>
                <a:gd name="T23" fmla="*/ 2308 h 5017"/>
                <a:gd name="T24" fmla="*/ 2284 w 2850"/>
                <a:gd name="T25" fmla="*/ 2308 h 5017"/>
                <a:gd name="T26" fmla="*/ 2284 w 2850"/>
                <a:gd name="T27" fmla="*/ 1650 h 5017"/>
                <a:gd name="T28" fmla="*/ 1624 w 2850"/>
                <a:gd name="T29" fmla="*/ 1650 h 5017"/>
                <a:gd name="T30" fmla="*/ 568 w 2850"/>
                <a:gd name="T31" fmla="*/ 1650 h 5017"/>
                <a:gd name="T32" fmla="*/ 568 w 2850"/>
                <a:gd name="T33" fmla="*/ 2308 h 5017"/>
                <a:gd name="T34" fmla="*/ 1226 w 2850"/>
                <a:gd name="T35" fmla="*/ 2308 h 5017"/>
                <a:gd name="T36" fmla="*/ 1226 w 2850"/>
                <a:gd name="T37" fmla="*/ 1650 h 5017"/>
                <a:gd name="T38" fmla="*/ 568 w 2850"/>
                <a:gd name="T39" fmla="*/ 1650 h 5017"/>
                <a:gd name="T40" fmla="*/ 1624 w 2850"/>
                <a:gd name="T41" fmla="*/ 590 h 5017"/>
                <a:gd name="T42" fmla="*/ 1624 w 2850"/>
                <a:gd name="T43" fmla="*/ 1249 h 5017"/>
                <a:gd name="T44" fmla="*/ 2284 w 2850"/>
                <a:gd name="T45" fmla="*/ 1249 h 5017"/>
                <a:gd name="T46" fmla="*/ 2284 w 2850"/>
                <a:gd name="T47" fmla="*/ 590 h 5017"/>
                <a:gd name="T48" fmla="*/ 1624 w 2850"/>
                <a:gd name="T49" fmla="*/ 590 h 5017"/>
                <a:gd name="T50" fmla="*/ 568 w 2850"/>
                <a:gd name="T51" fmla="*/ 590 h 5017"/>
                <a:gd name="T52" fmla="*/ 568 w 2850"/>
                <a:gd name="T53" fmla="*/ 1249 h 5017"/>
                <a:gd name="T54" fmla="*/ 1226 w 2850"/>
                <a:gd name="T55" fmla="*/ 1249 h 5017"/>
                <a:gd name="T56" fmla="*/ 1226 w 2850"/>
                <a:gd name="T57" fmla="*/ 590 h 5017"/>
                <a:gd name="T58" fmla="*/ 568 w 2850"/>
                <a:gd name="T59" fmla="*/ 590 h 5017"/>
                <a:gd name="T60" fmla="*/ 0 w 2850"/>
                <a:gd name="T61" fmla="*/ 0 h 5017"/>
                <a:gd name="T62" fmla="*/ 2850 w 2850"/>
                <a:gd name="T63" fmla="*/ 0 h 5017"/>
                <a:gd name="T64" fmla="*/ 2850 w 2850"/>
                <a:gd name="T65" fmla="*/ 5017 h 5017"/>
                <a:gd name="T66" fmla="*/ 1754 w 2850"/>
                <a:gd name="T67" fmla="*/ 5017 h 5017"/>
                <a:gd name="T68" fmla="*/ 1754 w 2850"/>
                <a:gd name="T69" fmla="*/ 3896 h 5017"/>
                <a:gd name="T70" fmla="*/ 1096 w 2850"/>
                <a:gd name="T71" fmla="*/ 3896 h 5017"/>
                <a:gd name="T72" fmla="*/ 1096 w 2850"/>
                <a:gd name="T73" fmla="*/ 5017 h 5017"/>
                <a:gd name="T74" fmla="*/ 0 w 2850"/>
                <a:gd name="T75" fmla="*/ 5017 h 5017"/>
                <a:gd name="T76" fmla="*/ 0 w 2850"/>
                <a:gd name="T77" fmla="*/ 0 h 5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0" h="5017">
                  <a:moveTo>
                    <a:pt x="1624" y="2709"/>
                  </a:moveTo>
                  <a:lnTo>
                    <a:pt x="1624" y="3367"/>
                  </a:lnTo>
                  <a:lnTo>
                    <a:pt x="2284" y="3367"/>
                  </a:lnTo>
                  <a:lnTo>
                    <a:pt x="2284" y="2709"/>
                  </a:lnTo>
                  <a:lnTo>
                    <a:pt x="1624" y="2709"/>
                  </a:lnTo>
                  <a:close/>
                  <a:moveTo>
                    <a:pt x="568" y="2709"/>
                  </a:moveTo>
                  <a:lnTo>
                    <a:pt x="568" y="3367"/>
                  </a:lnTo>
                  <a:lnTo>
                    <a:pt x="1226" y="3367"/>
                  </a:lnTo>
                  <a:lnTo>
                    <a:pt x="1226" y="2709"/>
                  </a:lnTo>
                  <a:lnTo>
                    <a:pt x="568" y="2709"/>
                  </a:lnTo>
                  <a:close/>
                  <a:moveTo>
                    <a:pt x="1624" y="1650"/>
                  </a:moveTo>
                  <a:lnTo>
                    <a:pt x="1624" y="2308"/>
                  </a:lnTo>
                  <a:lnTo>
                    <a:pt x="2284" y="2308"/>
                  </a:lnTo>
                  <a:lnTo>
                    <a:pt x="2284" y="1650"/>
                  </a:lnTo>
                  <a:lnTo>
                    <a:pt x="1624" y="1650"/>
                  </a:lnTo>
                  <a:close/>
                  <a:moveTo>
                    <a:pt x="568" y="1650"/>
                  </a:moveTo>
                  <a:lnTo>
                    <a:pt x="568" y="2308"/>
                  </a:lnTo>
                  <a:lnTo>
                    <a:pt x="1226" y="2308"/>
                  </a:lnTo>
                  <a:lnTo>
                    <a:pt x="1226" y="1650"/>
                  </a:lnTo>
                  <a:lnTo>
                    <a:pt x="568" y="1650"/>
                  </a:lnTo>
                  <a:close/>
                  <a:moveTo>
                    <a:pt x="1624" y="590"/>
                  </a:moveTo>
                  <a:lnTo>
                    <a:pt x="1624" y="1249"/>
                  </a:lnTo>
                  <a:lnTo>
                    <a:pt x="2284" y="1249"/>
                  </a:lnTo>
                  <a:lnTo>
                    <a:pt x="2284" y="590"/>
                  </a:lnTo>
                  <a:lnTo>
                    <a:pt x="1624" y="590"/>
                  </a:lnTo>
                  <a:close/>
                  <a:moveTo>
                    <a:pt x="568" y="590"/>
                  </a:moveTo>
                  <a:lnTo>
                    <a:pt x="568" y="1249"/>
                  </a:lnTo>
                  <a:lnTo>
                    <a:pt x="1226" y="1249"/>
                  </a:lnTo>
                  <a:lnTo>
                    <a:pt x="1226" y="590"/>
                  </a:lnTo>
                  <a:lnTo>
                    <a:pt x="568" y="590"/>
                  </a:lnTo>
                  <a:close/>
                  <a:moveTo>
                    <a:pt x="0" y="0"/>
                  </a:moveTo>
                  <a:lnTo>
                    <a:pt x="2850" y="0"/>
                  </a:lnTo>
                  <a:lnTo>
                    <a:pt x="2850" y="5017"/>
                  </a:lnTo>
                  <a:lnTo>
                    <a:pt x="1754" y="5017"/>
                  </a:lnTo>
                  <a:lnTo>
                    <a:pt x="1754" y="3896"/>
                  </a:lnTo>
                  <a:lnTo>
                    <a:pt x="1096" y="3896"/>
                  </a:lnTo>
                  <a:lnTo>
                    <a:pt x="1096" y="5017"/>
                  </a:lnTo>
                  <a:lnTo>
                    <a:pt x="0" y="5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6967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72361" y="162034"/>
            <a:ext cx="2685486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2</a:t>
            </a:r>
            <a:r>
              <a:rPr lang="ko-KR" altLang="en-US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교시</a:t>
            </a:r>
            <a:endParaRPr lang="ko-KR" altLang="en-US" sz="3500" dirty="0">
              <a:solidFill>
                <a:srgbClr val="EEB73C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>
          <a:xfrm>
            <a:off x="187994" y="170916"/>
            <a:ext cx="540722" cy="561939"/>
            <a:chOff x="1917" y="699"/>
            <a:chExt cx="1784" cy="1854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>
            <a:xfrm>
              <a:off x="1917" y="699"/>
              <a:ext cx="1784" cy="1854"/>
            </a:xfrm>
            <a:custGeom>
              <a:avLst/>
              <a:gdLst>
                <a:gd name="T0" fmla="*/ 1 w 3567"/>
                <a:gd name="T1" fmla="*/ 2570 h 3709"/>
                <a:gd name="T2" fmla="*/ 1 w 3567"/>
                <a:gd name="T3" fmla="*/ 1139 h 3709"/>
                <a:gd name="T4" fmla="*/ 1 w 3567"/>
                <a:gd name="T5" fmla="*/ 1139 h 3709"/>
                <a:gd name="T6" fmla="*/ 1870 w 3567"/>
                <a:gd name="T7" fmla="*/ 6 h 3709"/>
                <a:gd name="T8" fmla="*/ 2184 w 3567"/>
                <a:gd name="T9" fmla="*/ 60 h 3709"/>
                <a:gd name="T10" fmla="*/ 2488 w 3567"/>
                <a:gd name="T11" fmla="*/ 169 h 3709"/>
                <a:gd name="T12" fmla="*/ 2764 w 3567"/>
                <a:gd name="T13" fmla="*/ 325 h 3709"/>
                <a:gd name="T14" fmla="*/ 3006 w 3567"/>
                <a:gd name="T15" fmla="*/ 525 h 3709"/>
                <a:gd name="T16" fmla="*/ 3211 w 3567"/>
                <a:gd name="T17" fmla="*/ 762 h 3709"/>
                <a:gd name="T18" fmla="*/ 3374 w 3567"/>
                <a:gd name="T19" fmla="*/ 1029 h 3709"/>
                <a:gd name="T20" fmla="*/ 3490 w 3567"/>
                <a:gd name="T21" fmla="*/ 1323 h 3709"/>
                <a:gd name="T22" fmla="*/ 3555 w 3567"/>
                <a:gd name="T23" fmla="*/ 1636 h 3709"/>
                <a:gd name="T24" fmla="*/ 3564 w 3567"/>
                <a:gd name="T25" fmla="*/ 1965 h 3709"/>
                <a:gd name="T26" fmla="*/ 3517 w 3567"/>
                <a:gd name="T27" fmla="*/ 2284 h 3709"/>
                <a:gd name="T28" fmla="*/ 3418 w 3567"/>
                <a:gd name="T29" fmla="*/ 2586 h 3709"/>
                <a:gd name="T30" fmla="*/ 3270 w 3567"/>
                <a:gd name="T31" fmla="*/ 2862 h 3709"/>
                <a:gd name="T32" fmla="*/ 3078 w 3567"/>
                <a:gd name="T33" fmla="*/ 3109 h 3709"/>
                <a:gd name="T34" fmla="*/ 2849 w 3567"/>
                <a:gd name="T35" fmla="*/ 3321 h 3709"/>
                <a:gd name="T36" fmla="*/ 2584 w 3567"/>
                <a:gd name="T37" fmla="*/ 3493 h 3709"/>
                <a:gd name="T38" fmla="*/ 2289 w 3567"/>
                <a:gd name="T39" fmla="*/ 3618 h 3709"/>
                <a:gd name="T40" fmla="*/ 1973 w 3567"/>
                <a:gd name="T41" fmla="*/ 3691 h 3709"/>
                <a:gd name="T42" fmla="*/ 1664 w 3567"/>
                <a:gd name="T43" fmla="*/ 3709 h 3709"/>
                <a:gd name="T44" fmla="*/ 1361 w 3567"/>
                <a:gd name="T45" fmla="*/ 3676 h 3709"/>
                <a:gd name="T46" fmla="*/ 1070 w 3567"/>
                <a:gd name="T47" fmla="*/ 3595 h 3709"/>
                <a:gd name="T48" fmla="*/ 799 w 3567"/>
                <a:gd name="T49" fmla="*/ 3469 h 3709"/>
                <a:gd name="T50" fmla="*/ 550 w 3567"/>
                <a:gd name="T51" fmla="*/ 3300 h 3709"/>
                <a:gd name="T52" fmla="*/ 330 w 3567"/>
                <a:gd name="T53" fmla="*/ 3093 h 3709"/>
                <a:gd name="T54" fmla="*/ 145 w 3567"/>
                <a:gd name="T55" fmla="*/ 2848 h 3709"/>
                <a:gd name="T56" fmla="*/ 1 w 3567"/>
                <a:gd name="T57" fmla="*/ 2570 h 3709"/>
                <a:gd name="T58" fmla="*/ 164 w 3567"/>
                <a:gd name="T59" fmla="*/ 2781 h 3709"/>
                <a:gd name="T60" fmla="*/ 364 w 3567"/>
                <a:gd name="T61" fmla="*/ 2953 h 3709"/>
                <a:gd name="T62" fmla="*/ 594 w 3567"/>
                <a:gd name="T63" fmla="*/ 3082 h 3709"/>
                <a:gd name="T64" fmla="*/ 845 w 3567"/>
                <a:gd name="T65" fmla="*/ 3166 h 3709"/>
                <a:gd name="T66" fmla="*/ 1111 w 3567"/>
                <a:gd name="T67" fmla="*/ 3197 h 3709"/>
                <a:gd name="T68" fmla="*/ 1374 w 3567"/>
                <a:gd name="T69" fmla="*/ 3177 h 3709"/>
                <a:gd name="T70" fmla="*/ 1628 w 3567"/>
                <a:gd name="T71" fmla="*/ 3105 h 3709"/>
                <a:gd name="T72" fmla="*/ 1862 w 3567"/>
                <a:gd name="T73" fmla="*/ 2984 h 3709"/>
                <a:gd name="T74" fmla="*/ 2475 w 3567"/>
                <a:gd name="T75" fmla="*/ 1972 h 3709"/>
                <a:gd name="T76" fmla="*/ 2477 w 3567"/>
                <a:gd name="T77" fmla="*/ 1761 h 3709"/>
                <a:gd name="T78" fmla="*/ 2430 w 3567"/>
                <a:gd name="T79" fmla="*/ 1488 h 3709"/>
                <a:gd name="T80" fmla="*/ 2331 w 3567"/>
                <a:gd name="T81" fmla="*/ 1237 h 3709"/>
                <a:gd name="T82" fmla="*/ 2183 w 3567"/>
                <a:gd name="T83" fmla="*/ 1012 h 3709"/>
                <a:gd name="T84" fmla="*/ 1994 w 3567"/>
                <a:gd name="T85" fmla="*/ 820 h 3709"/>
                <a:gd name="T86" fmla="*/ 1768 w 3567"/>
                <a:gd name="T87" fmla="*/ 668 h 3709"/>
                <a:gd name="T88" fmla="*/ 1509 w 3567"/>
                <a:gd name="T89" fmla="*/ 563 h 3709"/>
                <a:gd name="T90" fmla="*/ 1249 w 3567"/>
                <a:gd name="T91" fmla="*/ 516 h 3709"/>
                <a:gd name="T92" fmla="*/ 991 w 3567"/>
                <a:gd name="T93" fmla="*/ 519 h 3709"/>
                <a:gd name="T94" fmla="*/ 740 w 3567"/>
                <a:gd name="T95" fmla="*/ 571 h 3709"/>
                <a:gd name="T96" fmla="*/ 505 w 3567"/>
                <a:gd name="T97" fmla="*/ 669 h 3709"/>
                <a:gd name="T98" fmla="*/ 290 w 3567"/>
                <a:gd name="T99" fmla="*/ 812 h 3709"/>
                <a:gd name="T100" fmla="*/ 105 w 3567"/>
                <a:gd name="T101" fmla="*/ 995 h 3709"/>
                <a:gd name="T102" fmla="*/ 44 w 3567"/>
                <a:gd name="T103" fmla="*/ 1042 h 3709"/>
                <a:gd name="T104" fmla="*/ 203 w 3567"/>
                <a:gd name="T105" fmla="*/ 775 h 3709"/>
                <a:gd name="T106" fmla="*/ 400 w 3567"/>
                <a:gd name="T107" fmla="*/ 543 h 3709"/>
                <a:gd name="T108" fmla="*/ 630 w 3567"/>
                <a:gd name="T109" fmla="*/ 348 h 3709"/>
                <a:gd name="T110" fmla="*/ 886 w 3567"/>
                <a:gd name="T111" fmla="*/ 193 h 3709"/>
                <a:gd name="T112" fmla="*/ 1166 w 3567"/>
                <a:gd name="T113" fmla="*/ 81 h 3709"/>
                <a:gd name="T114" fmla="*/ 1460 w 3567"/>
                <a:gd name="T115" fmla="*/ 16 h 3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7" h="3709">
                  <a:moveTo>
                    <a:pt x="0" y="2569"/>
                  </a:moveTo>
                  <a:lnTo>
                    <a:pt x="1" y="2570"/>
                  </a:lnTo>
                  <a:lnTo>
                    <a:pt x="1" y="2570"/>
                  </a:lnTo>
                  <a:lnTo>
                    <a:pt x="0" y="2569"/>
                  </a:lnTo>
                  <a:lnTo>
                    <a:pt x="0" y="2569"/>
                  </a:lnTo>
                  <a:close/>
                  <a:moveTo>
                    <a:pt x="1" y="1139"/>
                  </a:moveTo>
                  <a:lnTo>
                    <a:pt x="0" y="1140"/>
                  </a:lnTo>
                  <a:lnTo>
                    <a:pt x="0" y="1140"/>
                  </a:lnTo>
                  <a:lnTo>
                    <a:pt x="1" y="1139"/>
                  </a:lnTo>
                  <a:close/>
                  <a:moveTo>
                    <a:pt x="1664" y="0"/>
                  </a:moveTo>
                  <a:lnTo>
                    <a:pt x="1766" y="0"/>
                  </a:lnTo>
                  <a:lnTo>
                    <a:pt x="1870" y="6"/>
                  </a:lnTo>
                  <a:lnTo>
                    <a:pt x="1973" y="18"/>
                  </a:lnTo>
                  <a:lnTo>
                    <a:pt x="2077" y="35"/>
                  </a:lnTo>
                  <a:lnTo>
                    <a:pt x="2184" y="60"/>
                  </a:lnTo>
                  <a:lnTo>
                    <a:pt x="2289" y="91"/>
                  </a:lnTo>
                  <a:lnTo>
                    <a:pt x="2390" y="127"/>
                  </a:lnTo>
                  <a:lnTo>
                    <a:pt x="2488" y="169"/>
                  </a:lnTo>
                  <a:lnTo>
                    <a:pt x="2584" y="216"/>
                  </a:lnTo>
                  <a:lnTo>
                    <a:pt x="2675" y="269"/>
                  </a:lnTo>
                  <a:lnTo>
                    <a:pt x="2764" y="325"/>
                  </a:lnTo>
                  <a:lnTo>
                    <a:pt x="2849" y="387"/>
                  </a:lnTo>
                  <a:lnTo>
                    <a:pt x="2930" y="454"/>
                  </a:lnTo>
                  <a:lnTo>
                    <a:pt x="3006" y="525"/>
                  </a:lnTo>
                  <a:lnTo>
                    <a:pt x="3078" y="600"/>
                  </a:lnTo>
                  <a:lnTo>
                    <a:pt x="3147" y="678"/>
                  </a:lnTo>
                  <a:lnTo>
                    <a:pt x="3211" y="762"/>
                  </a:lnTo>
                  <a:lnTo>
                    <a:pt x="3270" y="847"/>
                  </a:lnTo>
                  <a:lnTo>
                    <a:pt x="3324" y="936"/>
                  </a:lnTo>
                  <a:lnTo>
                    <a:pt x="3374" y="1029"/>
                  </a:lnTo>
                  <a:lnTo>
                    <a:pt x="3418" y="1124"/>
                  </a:lnTo>
                  <a:lnTo>
                    <a:pt x="3456" y="1221"/>
                  </a:lnTo>
                  <a:lnTo>
                    <a:pt x="3490" y="1323"/>
                  </a:lnTo>
                  <a:lnTo>
                    <a:pt x="3517" y="1425"/>
                  </a:lnTo>
                  <a:lnTo>
                    <a:pt x="3539" y="1530"/>
                  </a:lnTo>
                  <a:lnTo>
                    <a:pt x="3555" y="1636"/>
                  </a:lnTo>
                  <a:lnTo>
                    <a:pt x="3564" y="1745"/>
                  </a:lnTo>
                  <a:lnTo>
                    <a:pt x="3567" y="1854"/>
                  </a:lnTo>
                  <a:lnTo>
                    <a:pt x="3564" y="1965"/>
                  </a:lnTo>
                  <a:lnTo>
                    <a:pt x="3555" y="2073"/>
                  </a:lnTo>
                  <a:lnTo>
                    <a:pt x="3539" y="2179"/>
                  </a:lnTo>
                  <a:lnTo>
                    <a:pt x="3517" y="2284"/>
                  </a:lnTo>
                  <a:lnTo>
                    <a:pt x="3490" y="2386"/>
                  </a:lnTo>
                  <a:lnTo>
                    <a:pt x="3456" y="2488"/>
                  </a:lnTo>
                  <a:lnTo>
                    <a:pt x="3418" y="2586"/>
                  </a:lnTo>
                  <a:lnTo>
                    <a:pt x="3374" y="2680"/>
                  </a:lnTo>
                  <a:lnTo>
                    <a:pt x="3324" y="2773"/>
                  </a:lnTo>
                  <a:lnTo>
                    <a:pt x="3270" y="2862"/>
                  </a:lnTo>
                  <a:lnTo>
                    <a:pt x="3211" y="2947"/>
                  </a:lnTo>
                  <a:lnTo>
                    <a:pt x="3147" y="3031"/>
                  </a:lnTo>
                  <a:lnTo>
                    <a:pt x="3078" y="3109"/>
                  </a:lnTo>
                  <a:lnTo>
                    <a:pt x="3006" y="3184"/>
                  </a:lnTo>
                  <a:lnTo>
                    <a:pt x="2930" y="3255"/>
                  </a:lnTo>
                  <a:lnTo>
                    <a:pt x="2849" y="3321"/>
                  </a:lnTo>
                  <a:lnTo>
                    <a:pt x="2764" y="3383"/>
                  </a:lnTo>
                  <a:lnTo>
                    <a:pt x="2675" y="3441"/>
                  </a:lnTo>
                  <a:lnTo>
                    <a:pt x="2584" y="3493"/>
                  </a:lnTo>
                  <a:lnTo>
                    <a:pt x="2488" y="3540"/>
                  </a:lnTo>
                  <a:lnTo>
                    <a:pt x="2390" y="3582"/>
                  </a:lnTo>
                  <a:lnTo>
                    <a:pt x="2289" y="3618"/>
                  </a:lnTo>
                  <a:lnTo>
                    <a:pt x="2184" y="3649"/>
                  </a:lnTo>
                  <a:lnTo>
                    <a:pt x="2077" y="3674"/>
                  </a:lnTo>
                  <a:lnTo>
                    <a:pt x="1973" y="3691"/>
                  </a:lnTo>
                  <a:lnTo>
                    <a:pt x="1870" y="3703"/>
                  </a:lnTo>
                  <a:lnTo>
                    <a:pt x="1766" y="3709"/>
                  </a:lnTo>
                  <a:lnTo>
                    <a:pt x="1664" y="3709"/>
                  </a:lnTo>
                  <a:lnTo>
                    <a:pt x="1561" y="3704"/>
                  </a:lnTo>
                  <a:lnTo>
                    <a:pt x="1460" y="3693"/>
                  </a:lnTo>
                  <a:lnTo>
                    <a:pt x="1361" y="3676"/>
                  </a:lnTo>
                  <a:lnTo>
                    <a:pt x="1263" y="3655"/>
                  </a:lnTo>
                  <a:lnTo>
                    <a:pt x="1166" y="3628"/>
                  </a:lnTo>
                  <a:lnTo>
                    <a:pt x="1070" y="3595"/>
                  </a:lnTo>
                  <a:lnTo>
                    <a:pt x="978" y="3558"/>
                  </a:lnTo>
                  <a:lnTo>
                    <a:pt x="886" y="3516"/>
                  </a:lnTo>
                  <a:lnTo>
                    <a:pt x="799" y="3469"/>
                  </a:lnTo>
                  <a:lnTo>
                    <a:pt x="713" y="3417"/>
                  </a:lnTo>
                  <a:lnTo>
                    <a:pt x="630" y="3361"/>
                  </a:lnTo>
                  <a:lnTo>
                    <a:pt x="550" y="3300"/>
                  </a:lnTo>
                  <a:lnTo>
                    <a:pt x="473" y="3236"/>
                  </a:lnTo>
                  <a:lnTo>
                    <a:pt x="400" y="3166"/>
                  </a:lnTo>
                  <a:lnTo>
                    <a:pt x="330" y="3093"/>
                  </a:lnTo>
                  <a:lnTo>
                    <a:pt x="265" y="3015"/>
                  </a:lnTo>
                  <a:lnTo>
                    <a:pt x="203" y="2934"/>
                  </a:lnTo>
                  <a:lnTo>
                    <a:pt x="145" y="2848"/>
                  </a:lnTo>
                  <a:lnTo>
                    <a:pt x="92" y="2759"/>
                  </a:lnTo>
                  <a:lnTo>
                    <a:pt x="44" y="2667"/>
                  </a:lnTo>
                  <a:lnTo>
                    <a:pt x="1" y="2570"/>
                  </a:lnTo>
                  <a:lnTo>
                    <a:pt x="51" y="2644"/>
                  </a:lnTo>
                  <a:lnTo>
                    <a:pt x="106" y="2715"/>
                  </a:lnTo>
                  <a:lnTo>
                    <a:pt x="164" y="2781"/>
                  </a:lnTo>
                  <a:lnTo>
                    <a:pt x="227" y="2842"/>
                  </a:lnTo>
                  <a:lnTo>
                    <a:pt x="294" y="2900"/>
                  </a:lnTo>
                  <a:lnTo>
                    <a:pt x="364" y="2953"/>
                  </a:lnTo>
                  <a:lnTo>
                    <a:pt x="437" y="3001"/>
                  </a:lnTo>
                  <a:lnTo>
                    <a:pt x="514" y="3044"/>
                  </a:lnTo>
                  <a:lnTo>
                    <a:pt x="594" y="3082"/>
                  </a:lnTo>
                  <a:lnTo>
                    <a:pt x="675" y="3116"/>
                  </a:lnTo>
                  <a:lnTo>
                    <a:pt x="759" y="3143"/>
                  </a:lnTo>
                  <a:lnTo>
                    <a:pt x="845" y="3166"/>
                  </a:lnTo>
                  <a:lnTo>
                    <a:pt x="933" y="3183"/>
                  </a:lnTo>
                  <a:lnTo>
                    <a:pt x="1022" y="3193"/>
                  </a:lnTo>
                  <a:lnTo>
                    <a:pt x="1111" y="3197"/>
                  </a:lnTo>
                  <a:lnTo>
                    <a:pt x="1200" y="3196"/>
                  </a:lnTo>
                  <a:lnTo>
                    <a:pt x="1287" y="3189"/>
                  </a:lnTo>
                  <a:lnTo>
                    <a:pt x="1374" y="3177"/>
                  </a:lnTo>
                  <a:lnTo>
                    <a:pt x="1460" y="3158"/>
                  </a:lnTo>
                  <a:lnTo>
                    <a:pt x="1544" y="3134"/>
                  </a:lnTo>
                  <a:lnTo>
                    <a:pt x="1628" y="3105"/>
                  </a:lnTo>
                  <a:lnTo>
                    <a:pt x="1708" y="3070"/>
                  </a:lnTo>
                  <a:lnTo>
                    <a:pt x="1786" y="3029"/>
                  </a:lnTo>
                  <a:lnTo>
                    <a:pt x="1862" y="2984"/>
                  </a:lnTo>
                  <a:lnTo>
                    <a:pt x="1935" y="2934"/>
                  </a:lnTo>
                  <a:lnTo>
                    <a:pt x="2006" y="2879"/>
                  </a:lnTo>
                  <a:lnTo>
                    <a:pt x="2475" y="1972"/>
                  </a:lnTo>
                  <a:lnTo>
                    <a:pt x="2479" y="1913"/>
                  </a:lnTo>
                  <a:lnTo>
                    <a:pt x="2480" y="1854"/>
                  </a:lnTo>
                  <a:lnTo>
                    <a:pt x="2477" y="1761"/>
                  </a:lnTo>
                  <a:lnTo>
                    <a:pt x="2468" y="1668"/>
                  </a:lnTo>
                  <a:lnTo>
                    <a:pt x="2451" y="1577"/>
                  </a:lnTo>
                  <a:lnTo>
                    <a:pt x="2430" y="1488"/>
                  </a:lnTo>
                  <a:lnTo>
                    <a:pt x="2403" y="1403"/>
                  </a:lnTo>
                  <a:lnTo>
                    <a:pt x="2369" y="1318"/>
                  </a:lnTo>
                  <a:lnTo>
                    <a:pt x="2331" y="1237"/>
                  </a:lnTo>
                  <a:lnTo>
                    <a:pt x="2287" y="1158"/>
                  </a:lnTo>
                  <a:lnTo>
                    <a:pt x="2237" y="1083"/>
                  </a:lnTo>
                  <a:lnTo>
                    <a:pt x="2183" y="1012"/>
                  </a:lnTo>
                  <a:lnTo>
                    <a:pt x="2124" y="943"/>
                  </a:lnTo>
                  <a:lnTo>
                    <a:pt x="2061" y="880"/>
                  </a:lnTo>
                  <a:lnTo>
                    <a:pt x="1994" y="820"/>
                  </a:lnTo>
                  <a:lnTo>
                    <a:pt x="1923" y="764"/>
                  </a:lnTo>
                  <a:lnTo>
                    <a:pt x="1847" y="714"/>
                  </a:lnTo>
                  <a:lnTo>
                    <a:pt x="1768" y="668"/>
                  </a:lnTo>
                  <a:lnTo>
                    <a:pt x="1685" y="627"/>
                  </a:lnTo>
                  <a:lnTo>
                    <a:pt x="1599" y="593"/>
                  </a:lnTo>
                  <a:lnTo>
                    <a:pt x="1509" y="563"/>
                  </a:lnTo>
                  <a:lnTo>
                    <a:pt x="1424" y="542"/>
                  </a:lnTo>
                  <a:lnTo>
                    <a:pt x="1337" y="526"/>
                  </a:lnTo>
                  <a:lnTo>
                    <a:pt x="1249" y="516"/>
                  </a:lnTo>
                  <a:lnTo>
                    <a:pt x="1162" y="511"/>
                  </a:lnTo>
                  <a:lnTo>
                    <a:pt x="1077" y="513"/>
                  </a:lnTo>
                  <a:lnTo>
                    <a:pt x="991" y="519"/>
                  </a:lnTo>
                  <a:lnTo>
                    <a:pt x="906" y="531"/>
                  </a:lnTo>
                  <a:lnTo>
                    <a:pt x="822" y="549"/>
                  </a:lnTo>
                  <a:lnTo>
                    <a:pt x="740" y="571"/>
                  </a:lnTo>
                  <a:lnTo>
                    <a:pt x="659" y="599"/>
                  </a:lnTo>
                  <a:lnTo>
                    <a:pt x="581" y="632"/>
                  </a:lnTo>
                  <a:lnTo>
                    <a:pt x="505" y="669"/>
                  </a:lnTo>
                  <a:lnTo>
                    <a:pt x="430" y="712"/>
                  </a:lnTo>
                  <a:lnTo>
                    <a:pt x="359" y="759"/>
                  </a:lnTo>
                  <a:lnTo>
                    <a:pt x="290" y="812"/>
                  </a:lnTo>
                  <a:lnTo>
                    <a:pt x="225" y="869"/>
                  </a:lnTo>
                  <a:lnTo>
                    <a:pt x="163" y="929"/>
                  </a:lnTo>
                  <a:lnTo>
                    <a:pt x="105" y="995"/>
                  </a:lnTo>
                  <a:lnTo>
                    <a:pt x="51" y="1065"/>
                  </a:lnTo>
                  <a:lnTo>
                    <a:pt x="1" y="1139"/>
                  </a:lnTo>
                  <a:lnTo>
                    <a:pt x="44" y="1042"/>
                  </a:lnTo>
                  <a:lnTo>
                    <a:pt x="92" y="950"/>
                  </a:lnTo>
                  <a:lnTo>
                    <a:pt x="145" y="861"/>
                  </a:lnTo>
                  <a:lnTo>
                    <a:pt x="203" y="775"/>
                  </a:lnTo>
                  <a:lnTo>
                    <a:pt x="265" y="694"/>
                  </a:lnTo>
                  <a:lnTo>
                    <a:pt x="330" y="616"/>
                  </a:lnTo>
                  <a:lnTo>
                    <a:pt x="400" y="543"/>
                  </a:lnTo>
                  <a:lnTo>
                    <a:pt x="473" y="473"/>
                  </a:lnTo>
                  <a:lnTo>
                    <a:pt x="550" y="409"/>
                  </a:lnTo>
                  <a:lnTo>
                    <a:pt x="630" y="348"/>
                  </a:lnTo>
                  <a:lnTo>
                    <a:pt x="713" y="292"/>
                  </a:lnTo>
                  <a:lnTo>
                    <a:pt x="799" y="240"/>
                  </a:lnTo>
                  <a:lnTo>
                    <a:pt x="886" y="193"/>
                  </a:lnTo>
                  <a:lnTo>
                    <a:pt x="978" y="151"/>
                  </a:lnTo>
                  <a:lnTo>
                    <a:pt x="1070" y="114"/>
                  </a:lnTo>
                  <a:lnTo>
                    <a:pt x="1166" y="81"/>
                  </a:lnTo>
                  <a:lnTo>
                    <a:pt x="1263" y="54"/>
                  </a:lnTo>
                  <a:lnTo>
                    <a:pt x="1361" y="33"/>
                  </a:lnTo>
                  <a:lnTo>
                    <a:pt x="1460" y="16"/>
                  </a:lnTo>
                  <a:lnTo>
                    <a:pt x="1561" y="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1CA36"/>
            </a:solidFill>
            <a:ln w="0">
              <a:solidFill>
                <a:srgbClr val="F1CA36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4" name="Freeform 7"/>
            <p:cNvSpPr/>
            <p:nvPr/>
          </p:nvSpPr>
          <p:spPr>
            <a:xfrm>
              <a:off x="3328" y="1050"/>
              <a:ext cx="179" cy="224"/>
            </a:xfrm>
            <a:custGeom>
              <a:avLst/>
              <a:gdLst>
                <a:gd name="T0" fmla="*/ 66 w 358"/>
                <a:gd name="T1" fmla="*/ 0 h 447"/>
                <a:gd name="T2" fmla="*/ 82 w 358"/>
                <a:gd name="T3" fmla="*/ 2 h 447"/>
                <a:gd name="T4" fmla="*/ 98 w 358"/>
                <a:gd name="T5" fmla="*/ 10 h 447"/>
                <a:gd name="T6" fmla="*/ 110 w 358"/>
                <a:gd name="T7" fmla="*/ 20 h 447"/>
                <a:gd name="T8" fmla="*/ 178 w 358"/>
                <a:gd name="T9" fmla="*/ 98 h 447"/>
                <a:gd name="T10" fmla="*/ 241 w 358"/>
                <a:gd name="T11" fmla="*/ 179 h 447"/>
                <a:gd name="T12" fmla="*/ 298 w 358"/>
                <a:gd name="T13" fmla="*/ 265 h 447"/>
                <a:gd name="T14" fmla="*/ 350 w 358"/>
                <a:gd name="T15" fmla="*/ 353 h 447"/>
                <a:gd name="T16" fmla="*/ 357 w 358"/>
                <a:gd name="T17" fmla="*/ 368 h 447"/>
                <a:gd name="T18" fmla="*/ 358 w 358"/>
                <a:gd name="T19" fmla="*/ 384 h 447"/>
                <a:gd name="T20" fmla="*/ 355 w 358"/>
                <a:gd name="T21" fmla="*/ 401 h 447"/>
                <a:gd name="T22" fmla="*/ 349 w 358"/>
                <a:gd name="T23" fmla="*/ 416 h 447"/>
                <a:gd name="T24" fmla="*/ 339 w 358"/>
                <a:gd name="T25" fmla="*/ 429 h 447"/>
                <a:gd name="T26" fmla="*/ 326 w 358"/>
                <a:gd name="T27" fmla="*/ 439 h 447"/>
                <a:gd name="T28" fmla="*/ 310 w 358"/>
                <a:gd name="T29" fmla="*/ 445 h 447"/>
                <a:gd name="T30" fmla="*/ 295 w 358"/>
                <a:gd name="T31" fmla="*/ 447 h 447"/>
                <a:gd name="T32" fmla="*/ 278 w 358"/>
                <a:gd name="T33" fmla="*/ 445 h 447"/>
                <a:gd name="T34" fmla="*/ 262 w 358"/>
                <a:gd name="T35" fmla="*/ 438 h 447"/>
                <a:gd name="T36" fmla="*/ 248 w 358"/>
                <a:gd name="T37" fmla="*/ 428 h 447"/>
                <a:gd name="T38" fmla="*/ 238 w 358"/>
                <a:gd name="T39" fmla="*/ 415 h 447"/>
                <a:gd name="T40" fmla="*/ 190 w 358"/>
                <a:gd name="T41" fmla="*/ 332 h 447"/>
                <a:gd name="T42" fmla="*/ 137 w 358"/>
                <a:gd name="T43" fmla="*/ 255 h 447"/>
                <a:gd name="T44" fmla="*/ 78 w 358"/>
                <a:gd name="T45" fmla="*/ 179 h 447"/>
                <a:gd name="T46" fmla="*/ 16 w 358"/>
                <a:gd name="T47" fmla="*/ 107 h 447"/>
                <a:gd name="T48" fmla="*/ 6 w 358"/>
                <a:gd name="T49" fmla="*/ 93 h 447"/>
                <a:gd name="T50" fmla="*/ 1 w 358"/>
                <a:gd name="T51" fmla="*/ 78 h 447"/>
                <a:gd name="T52" fmla="*/ 0 w 358"/>
                <a:gd name="T53" fmla="*/ 62 h 447"/>
                <a:gd name="T54" fmla="*/ 2 w 358"/>
                <a:gd name="T55" fmla="*/ 45 h 447"/>
                <a:gd name="T56" fmla="*/ 9 w 358"/>
                <a:gd name="T57" fmla="*/ 29 h 447"/>
                <a:gd name="T58" fmla="*/ 20 w 358"/>
                <a:gd name="T59" fmla="*/ 17 h 447"/>
                <a:gd name="T60" fmla="*/ 33 w 358"/>
                <a:gd name="T61" fmla="*/ 8 h 447"/>
                <a:gd name="T62" fmla="*/ 49 w 358"/>
                <a:gd name="T63" fmla="*/ 1 h 447"/>
                <a:gd name="T64" fmla="*/ 66 w 358"/>
                <a:gd name="T6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447">
                  <a:moveTo>
                    <a:pt x="66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110" y="20"/>
                  </a:lnTo>
                  <a:lnTo>
                    <a:pt x="178" y="98"/>
                  </a:lnTo>
                  <a:lnTo>
                    <a:pt x="241" y="179"/>
                  </a:lnTo>
                  <a:lnTo>
                    <a:pt x="298" y="265"/>
                  </a:lnTo>
                  <a:lnTo>
                    <a:pt x="350" y="353"/>
                  </a:lnTo>
                  <a:lnTo>
                    <a:pt x="357" y="368"/>
                  </a:lnTo>
                  <a:lnTo>
                    <a:pt x="358" y="384"/>
                  </a:lnTo>
                  <a:lnTo>
                    <a:pt x="355" y="401"/>
                  </a:lnTo>
                  <a:lnTo>
                    <a:pt x="349" y="416"/>
                  </a:lnTo>
                  <a:lnTo>
                    <a:pt x="339" y="429"/>
                  </a:lnTo>
                  <a:lnTo>
                    <a:pt x="326" y="439"/>
                  </a:lnTo>
                  <a:lnTo>
                    <a:pt x="310" y="445"/>
                  </a:lnTo>
                  <a:lnTo>
                    <a:pt x="295" y="447"/>
                  </a:lnTo>
                  <a:lnTo>
                    <a:pt x="278" y="445"/>
                  </a:lnTo>
                  <a:lnTo>
                    <a:pt x="262" y="438"/>
                  </a:lnTo>
                  <a:lnTo>
                    <a:pt x="248" y="428"/>
                  </a:lnTo>
                  <a:lnTo>
                    <a:pt x="238" y="415"/>
                  </a:lnTo>
                  <a:lnTo>
                    <a:pt x="190" y="332"/>
                  </a:lnTo>
                  <a:lnTo>
                    <a:pt x="137" y="255"/>
                  </a:lnTo>
                  <a:lnTo>
                    <a:pt x="78" y="179"/>
                  </a:lnTo>
                  <a:lnTo>
                    <a:pt x="16" y="107"/>
                  </a:lnTo>
                  <a:lnTo>
                    <a:pt x="6" y="93"/>
                  </a:lnTo>
                  <a:lnTo>
                    <a:pt x="1" y="7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9" y="29"/>
                  </a:lnTo>
                  <a:lnTo>
                    <a:pt x="20" y="17"/>
                  </a:lnTo>
                  <a:lnTo>
                    <a:pt x="33" y="8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5" name="Freeform 8"/>
            <p:cNvSpPr/>
            <p:nvPr/>
          </p:nvSpPr>
          <p:spPr>
            <a:xfrm>
              <a:off x="3158" y="911"/>
              <a:ext cx="128" cy="108"/>
            </a:xfrm>
            <a:custGeom>
              <a:avLst/>
              <a:gdLst>
                <a:gd name="T0" fmla="*/ 66 w 256"/>
                <a:gd name="T1" fmla="*/ 0 h 215"/>
                <a:gd name="T2" fmla="*/ 81 w 256"/>
                <a:gd name="T3" fmla="*/ 2 h 215"/>
                <a:gd name="T4" fmla="*/ 97 w 256"/>
                <a:gd name="T5" fmla="*/ 9 h 215"/>
                <a:gd name="T6" fmla="*/ 165 w 256"/>
                <a:gd name="T7" fmla="*/ 53 h 215"/>
                <a:gd name="T8" fmla="*/ 230 w 256"/>
                <a:gd name="T9" fmla="*/ 100 h 215"/>
                <a:gd name="T10" fmla="*/ 243 w 256"/>
                <a:gd name="T11" fmla="*/ 111 h 215"/>
                <a:gd name="T12" fmla="*/ 250 w 256"/>
                <a:gd name="T13" fmla="*/ 125 h 215"/>
                <a:gd name="T14" fmla="*/ 255 w 256"/>
                <a:gd name="T15" fmla="*/ 139 h 215"/>
                <a:gd name="T16" fmla="*/ 256 w 256"/>
                <a:gd name="T17" fmla="*/ 155 h 215"/>
                <a:gd name="T18" fmla="*/ 253 w 256"/>
                <a:gd name="T19" fmla="*/ 171 h 215"/>
                <a:gd name="T20" fmla="*/ 246 w 256"/>
                <a:gd name="T21" fmla="*/ 186 h 215"/>
                <a:gd name="T22" fmla="*/ 236 w 256"/>
                <a:gd name="T23" fmla="*/ 198 h 215"/>
                <a:gd name="T24" fmla="*/ 223 w 256"/>
                <a:gd name="T25" fmla="*/ 207 h 215"/>
                <a:gd name="T26" fmla="*/ 208 w 256"/>
                <a:gd name="T27" fmla="*/ 213 h 215"/>
                <a:gd name="T28" fmla="*/ 192 w 256"/>
                <a:gd name="T29" fmla="*/ 215 h 215"/>
                <a:gd name="T30" fmla="*/ 192 w 256"/>
                <a:gd name="T31" fmla="*/ 215 h 215"/>
                <a:gd name="T32" fmla="*/ 178 w 256"/>
                <a:gd name="T33" fmla="*/ 213 h 215"/>
                <a:gd name="T34" fmla="*/ 166 w 256"/>
                <a:gd name="T35" fmla="*/ 209 h 215"/>
                <a:gd name="T36" fmla="*/ 154 w 256"/>
                <a:gd name="T37" fmla="*/ 201 h 215"/>
                <a:gd name="T38" fmla="*/ 93 w 256"/>
                <a:gd name="T39" fmla="*/ 159 h 215"/>
                <a:gd name="T40" fmla="*/ 31 w 256"/>
                <a:gd name="T41" fmla="*/ 118 h 215"/>
                <a:gd name="T42" fmla="*/ 17 w 256"/>
                <a:gd name="T43" fmla="*/ 108 h 215"/>
                <a:gd name="T44" fmla="*/ 8 w 256"/>
                <a:gd name="T45" fmla="*/ 94 h 215"/>
                <a:gd name="T46" fmla="*/ 1 w 256"/>
                <a:gd name="T47" fmla="*/ 79 h 215"/>
                <a:gd name="T48" fmla="*/ 0 w 256"/>
                <a:gd name="T49" fmla="*/ 63 h 215"/>
                <a:gd name="T50" fmla="*/ 3 w 256"/>
                <a:gd name="T51" fmla="*/ 46 h 215"/>
                <a:gd name="T52" fmla="*/ 9 w 256"/>
                <a:gd name="T53" fmla="*/ 30 h 215"/>
                <a:gd name="T54" fmla="*/ 21 w 256"/>
                <a:gd name="T55" fmla="*/ 17 h 215"/>
                <a:gd name="T56" fmla="*/ 34 w 256"/>
                <a:gd name="T57" fmla="*/ 8 h 215"/>
                <a:gd name="T58" fmla="*/ 49 w 256"/>
                <a:gd name="T59" fmla="*/ 2 h 215"/>
                <a:gd name="T60" fmla="*/ 66 w 2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15">
                  <a:moveTo>
                    <a:pt x="66" y="0"/>
                  </a:moveTo>
                  <a:lnTo>
                    <a:pt x="81" y="2"/>
                  </a:lnTo>
                  <a:lnTo>
                    <a:pt x="97" y="9"/>
                  </a:lnTo>
                  <a:lnTo>
                    <a:pt x="165" y="53"/>
                  </a:lnTo>
                  <a:lnTo>
                    <a:pt x="230" y="100"/>
                  </a:lnTo>
                  <a:lnTo>
                    <a:pt x="243" y="111"/>
                  </a:lnTo>
                  <a:lnTo>
                    <a:pt x="250" y="125"/>
                  </a:lnTo>
                  <a:lnTo>
                    <a:pt x="255" y="139"/>
                  </a:lnTo>
                  <a:lnTo>
                    <a:pt x="256" y="155"/>
                  </a:lnTo>
                  <a:lnTo>
                    <a:pt x="253" y="171"/>
                  </a:lnTo>
                  <a:lnTo>
                    <a:pt x="246" y="186"/>
                  </a:lnTo>
                  <a:lnTo>
                    <a:pt x="236" y="198"/>
                  </a:lnTo>
                  <a:lnTo>
                    <a:pt x="223" y="207"/>
                  </a:lnTo>
                  <a:lnTo>
                    <a:pt x="208" y="213"/>
                  </a:lnTo>
                  <a:lnTo>
                    <a:pt x="192" y="215"/>
                  </a:lnTo>
                  <a:lnTo>
                    <a:pt x="192" y="215"/>
                  </a:lnTo>
                  <a:lnTo>
                    <a:pt x="178" y="213"/>
                  </a:lnTo>
                  <a:lnTo>
                    <a:pt x="166" y="209"/>
                  </a:lnTo>
                  <a:lnTo>
                    <a:pt x="154" y="201"/>
                  </a:lnTo>
                  <a:lnTo>
                    <a:pt x="93" y="159"/>
                  </a:lnTo>
                  <a:lnTo>
                    <a:pt x="31" y="118"/>
                  </a:lnTo>
                  <a:lnTo>
                    <a:pt x="17" y="108"/>
                  </a:lnTo>
                  <a:lnTo>
                    <a:pt x="8" y="94"/>
                  </a:lnTo>
                  <a:lnTo>
                    <a:pt x="1" y="79"/>
                  </a:lnTo>
                  <a:lnTo>
                    <a:pt x="0" y="63"/>
                  </a:lnTo>
                  <a:lnTo>
                    <a:pt x="3" y="46"/>
                  </a:lnTo>
                  <a:lnTo>
                    <a:pt x="9" y="30"/>
                  </a:lnTo>
                  <a:lnTo>
                    <a:pt x="21" y="17"/>
                  </a:lnTo>
                  <a:lnTo>
                    <a:pt x="34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6" name="Freeform 9"/>
            <p:cNvSpPr/>
            <p:nvPr/>
          </p:nvSpPr>
          <p:spPr>
            <a:xfrm>
              <a:off x="2742" y="795"/>
              <a:ext cx="351" cy="117"/>
            </a:xfrm>
            <a:custGeom>
              <a:avLst/>
              <a:gdLst>
                <a:gd name="T0" fmla="*/ 63 w 703"/>
                <a:gd name="T1" fmla="*/ 0 h 235"/>
                <a:gd name="T2" fmla="*/ 166 w 703"/>
                <a:gd name="T3" fmla="*/ 3 h 235"/>
                <a:gd name="T4" fmla="*/ 267 w 703"/>
                <a:gd name="T5" fmla="*/ 13 h 235"/>
                <a:gd name="T6" fmla="*/ 368 w 703"/>
                <a:gd name="T7" fmla="*/ 27 h 235"/>
                <a:gd name="T8" fmla="*/ 467 w 703"/>
                <a:gd name="T9" fmla="*/ 50 h 235"/>
                <a:gd name="T10" fmla="*/ 565 w 703"/>
                <a:gd name="T11" fmla="*/ 77 h 235"/>
                <a:gd name="T12" fmla="*/ 662 w 703"/>
                <a:gd name="T13" fmla="*/ 112 h 235"/>
                <a:gd name="T14" fmla="*/ 678 w 703"/>
                <a:gd name="T15" fmla="*/ 120 h 235"/>
                <a:gd name="T16" fmla="*/ 691 w 703"/>
                <a:gd name="T17" fmla="*/ 132 h 235"/>
                <a:gd name="T18" fmla="*/ 698 w 703"/>
                <a:gd name="T19" fmla="*/ 148 h 235"/>
                <a:gd name="T20" fmla="*/ 703 w 703"/>
                <a:gd name="T21" fmla="*/ 165 h 235"/>
                <a:gd name="T22" fmla="*/ 702 w 703"/>
                <a:gd name="T23" fmla="*/ 183 h 235"/>
                <a:gd name="T24" fmla="*/ 696 w 703"/>
                <a:gd name="T25" fmla="*/ 200 h 235"/>
                <a:gd name="T26" fmla="*/ 686 w 703"/>
                <a:gd name="T27" fmla="*/ 214 h 235"/>
                <a:gd name="T28" fmla="*/ 674 w 703"/>
                <a:gd name="T29" fmla="*/ 226 h 235"/>
                <a:gd name="T30" fmla="*/ 657 w 703"/>
                <a:gd name="T31" fmla="*/ 233 h 235"/>
                <a:gd name="T32" fmla="*/ 640 w 703"/>
                <a:gd name="T33" fmla="*/ 235 h 235"/>
                <a:gd name="T34" fmla="*/ 640 w 703"/>
                <a:gd name="T35" fmla="*/ 235 h 235"/>
                <a:gd name="T36" fmla="*/ 627 w 703"/>
                <a:gd name="T37" fmla="*/ 234 h 235"/>
                <a:gd name="T38" fmla="*/ 616 w 703"/>
                <a:gd name="T39" fmla="*/ 231 h 235"/>
                <a:gd name="T40" fmla="*/ 527 w 703"/>
                <a:gd name="T41" fmla="*/ 200 h 235"/>
                <a:gd name="T42" fmla="*/ 437 w 703"/>
                <a:gd name="T43" fmla="*/ 174 h 235"/>
                <a:gd name="T44" fmla="*/ 345 w 703"/>
                <a:gd name="T45" fmla="*/ 154 h 235"/>
                <a:gd name="T46" fmla="*/ 251 w 703"/>
                <a:gd name="T47" fmla="*/ 139 h 235"/>
                <a:gd name="T48" fmla="*/ 158 w 703"/>
                <a:gd name="T49" fmla="*/ 131 h 235"/>
                <a:gd name="T50" fmla="*/ 63 w 703"/>
                <a:gd name="T51" fmla="*/ 128 h 235"/>
                <a:gd name="T52" fmla="*/ 44 w 703"/>
                <a:gd name="T53" fmla="*/ 124 h 235"/>
                <a:gd name="T54" fmla="*/ 26 w 703"/>
                <a:gd name="T55" fmla="*/ 115 h 235"/>
                <a:gd name="T56" fmla="*/ 12 w 703"/>
                <a:gd name="T57" fmla="*/ 102 h 235"/>
                <a:gd name="T58" fmla="*/ 3 w 703"/>
                <a:gd name="T59" fmla="*/ 84 h 235"/>
                <a:gd name="T60" fmla="*/ 0 w 703"/>
                <a:gd name="T61" fmla="*/ 64 h 235"/>
                <a:gd name="T62" fmla="*/ 3 w 703"/>
                <a:gd name="T63" fmla="*/ 43 h 235"/>
                <a:gd name="T64" fmla="*/ 12 w 703"/>
                <a:gd name="T65" fmla="*/ 26 h 235"/>
                <a:gd name="T66" fmla="*/ 26 w 703"/>
                <a:gd name="T67" fmla="*/ 13 h 235"/>
                <a:gd name="T68" fmla="*/ 44 w 703"/>
                <a:gd name="T69" fmla="*/ 4 h 235"/>
                <a:gd name="T70" fmla="*/ 63 w 703"/>
                <a:gd name="T7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3" h="235">
                  <a:moveTo>
                    <a:pt x="63" y="0"/>
                  </a:moveTo>
                  <a:lnTo>
                    <a:pt x="166" y="3"/>
                  </a:lnTo>
                  <a:lnTo>
                    <a:pt x="267" y="13"/>
                  </a:lnTo>
                  <a:lnTo>
                    <a:pt x="368" y="27"/>
                  </a:lnTo>
                  <a:lnTo>
                    <a:pt x="467" y="50"/>
                  </a:lnTo>
                  <a:lnTo>
                    <a:pt x="565" y="77"/>
                  </a:lnTo>
                  <a:lnTo>
                    <a:pt x="662" y="112"/>
                  </a:lnTo>
                  <a:lnTo>
                    <a:pt x="678" y="120"/>
                  </a:lnTo>
                  <a:lnTo>
                    <a:pt x="691" y="132"/>
                  </a:lnTo>
                  <a:lnTo>
                    <a:pt x="698" y="148"/>
                  </a:lnTo>
                  <a:lnTo>
                    <a:pt x="703" y="165"/>
                  </a:lnTo>
                  <a:lnTo>
                    <a:pt x="702" y="183"/>
                  </a:lnTo>
                  <a:lnTo>
                    <a:pt x="696" y="200"/>
                  </a:lnTo>
                  <a:lnTo>
                    <a:pt x="686" y="214"/>
                  </a:lnTo>
                  <a:lnTo>
                    <a:pt x="674" y="226"/>
                  </a:lnTo>
                  <a:lnTo>
                    <a:pt x="657" y="233"/>
                  </a:lnTo>
                  <a:lnTo>
                    <a:pt x="640" y="235"/>
                  </a:lnTo>
                  <a:lnTo>
                    <a:pt x="640" y="235"/>
                  </a:lnTo>
                  <a:lnTo>
                    <a:pt x="627" y="234"/>
                  </a:lnTo>
                  <a:lnTo>
                    <a:pt x="616" y="231"/>
                  </a:lnTo>
                  <a:lnTo>
                    <a:pt x="527" y="200"/>
                  </a:lnTo>
                  <a:lnTo>
                    <a:pt x="437" y="174"/>
                  </a:lnTo>
                  <a:lnTo>
                    <a:pt x="345" y="154"/>
                  </a:lnTo>
                  <a:lnTo>
                    <a:pt x="251" y="139"/>
                  </a:lnTo>
                  <a:lnTo>
                    <a:pt x="158" y="131"/>
                  </a:lnTo>
                  <a:lnTo>
                    <a:pt x="63" y="128"/>
                  </a:lnTo>
                  <a:lnTo>
                    <a:pt x="44" y="124"/>
                  </a:lnTo>
                  <a:lnTo>
                    <a:pt x="26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7" name="Freeform 10"/>
            <p:cNvSpPr/>
            <p:nvPr/>
          </p:nvSpPr>
          <p:spPr>
            <a:xfrm>
              <a:off x="2422" y="1563"/>
              <a:ext cx="896" cy="575"/>
            </a:xfrm>
            <a:custGeom>
              <a:avLst/>
              <a:gdLst>
                <a:gd name="T0" fmla="*/ 1165 w 1791"/>
                <a:gd name="T1" fmla="*/ 5 h 1152"/>
                <a:gd name="T2" fmla="*/ 1258 w 1791"/>
                <a:gd name="T3" fmla="*/ 30 h 1152"/>
                <a:gd name="T4" fmla="*/ 1342 w 1791"/>
                <a:gd name="T5" fmla="*/ 79 h 1152"/>
                <a:gd name="T6" fmla="*/ 1408 w 1791"/>
                <a:gd name="T7" fmla="*/ 144 h 1152"/>
                <a:gd name="T8" fmla="*/ 1454 w 1791"/>
                <a:gd name="T9" fmla="*/ 216 h 1152"/>
                <a:gd name="T10" fmla="*/ 1483 w 1791"/>
                <a:gd name="T11" fmla="*/ 298 h 1152"/>
                <a:gd name="T12" fmla="*/ 1493 w 1791"/>
                <a:gd name="T13" fmla="*/ 383 h 1152"/>
                <a:gd name="T14" fmla="*/ 1538 w 1791"/>
                <a:gd name="T15" fmla="*/ 459 h 1152"/>
                <a:gd name="T16" fmla="*/ 1621 w 1791"/>
                <a:gd name="T17" fmla="*/ 495 h 1152"/>
                <a:gd name="T18" fmla="*/ 1691 w 1791"/>
                <a:gd name="T19" fmla="*/ 551 h 1152"/>
                <a:gd name="T20" fmla="*/ 1744 w 1791"/>
                <a:gd name="T21" fmla="*/ 622 h 1152"/>
                <a:gd name="T22" fmla="*/ 1779 w 1791"/>
                <a:gd name="T23" fmla="*/ 705 h 1152"/>
                <a:gd name="T24" fmla="*/ 1791 w 1791"/>
                <a:gd name="T25" fmla="*/ 797 h 1152"/>
                <a:gd name="T26" fmla="*/ 1779 w 1791"/>
                <a:gd name="T27" fmla="*/ 888 h 1152"/>
                <a:gd name="T28" fmla="*/ 1744 w 1791"/>
                <a:gd name="T29" fmla="*/ 971 h 1152"/>
                <a:gd name="T30" fmla="*/ 1691 w 1791"/>
                <a:gd name="T31" fmla="*/ 1042 h 1152"/>
                <a:gd name="T32" fmla="*/ 1621 w 1791"/>
                <a:gd name="T33" fmla="*/ 1099 h 1152"/>
                <a:gd name="T34" fmla="*/ 1538 w 1791"/>
                <a:gd name="T35" fmla="*/ 1136 h 1152"/>
                <a:gd name="T36" fmla="*/ 1462 w 1791"/>
                <a:gd name="T37" fmla="*/ 1149 h 1152"/>
                <a:gd name="T38" fmla="*/ 358 w 1791"/>
                <a:gd name="T39" fmla="*/ 1152 h 1152"/>
                <a:gd name="T40" fmla="*/ 299 w 1791"/>
                <a:gd name="T41" fmla="*/ 1146 h 1152"/>
                <a:gd name="T42" fmla="*/ 210 w 1791"/>
                <a:gd name="T43" fmla="*/ 1119 h 1152"/>
                <a:gd name="T44" fmla="*/ 133 w 1791"/>
                <a:gd name="T45" fmla="*/ 1073 h 1152"/>
                <a:gd name="T46" fmla="*/ 71 w 1791"/>
                <a:gd name="T47" fmla="*/ 1008 h 1152"/>
                <a:gd name="T48" fmla="*/ 27 w 1791"/>
                <a:gd name="T49" fmla="*/ 931 h 1152"/>
                <a:gd name="T50" fmla="*/ 4 w 1791"/>
                <a:gd name="T51" fmla="*/ 844 h 1152"/>
                <a:gd name="T52" fmla="*/ 4 w 1791"/>
                <a:gd name="T53" fmla="*/ 750 h 1152"/>
                <a:gd name="T54" fmla="*/ 27 w 1791"/>
                <a:gd name="T55" fmla="*/ 661 h 1152"/>
                <a:gd name="T56" fmla="*/ 73 w 1791"/>
                <a:gd name="T57" fmla="*/ 581 h 1152"/>
                <a:gd name="T58" fmla="*/ 139 w 1791"/>
                <a:gd name="T59" fmla="*/ 516 h 1152"/>
                <a:gd name="T60" fmla="*/ 216 w 1791"/>
                <a:gd name="T61" fmla="*/ 471 h 1152"/>
                <a:gd name="T62" fmla="*/ 303 w 1791"/>
                <a:gd name="T63" fmla="*/ 447 h 1152"/>
                <a:gd name="T64" fmla="*/ 330 w 1791"/>
                <a:gd name="T65" fmla="*/ 357 h 1152"/>
                <a:gd name="T66" fmla="*/ 378 w 1791"/>
                <a:gd name="T67" fmla="*/ 281 h 1152"/>
                <a:gd name="T68" fmla="*/ 442 w 1791"/>
                <a:gd name="T69" fmla="*/ 218 h 1152"/>
                <a:gd name="T70" fmla="*/ 521 w 1791"/>
                <a:gd name="T71" fmla="*/ 174 h 1152"/>
                <a:gd name="T72" fmla="*/ 610 w 1791"/>
                <a:gd name="T73" fmla="*/ 150 h 1152"/>
                <a:gd name="T74" fmla="*/ 700 w 1791"/>
                <a:gd name="T75" fmla="*/ 150 h 1152"/>
                <a:gd name="T76" fmla="*/ 782 w 1791"/>
                <a:gd name="T77" fmla="*/ 169 h 1152"/>
                <a:gd name="T78" fmla="*/ 847 w 1791"/>
                <a:gd name="T79" fmla="*/ 97 h 1152"/>
                <a:gd name="T80" fmla="*/ 927 w 1791"/>
                <a:gd name="T81" fmla="*/ 42 h 1152"/>
                <a:gd name="T82" fmla="*/ 1018 w 1791"/>
                <a:gd name="T83" fmla="*/ 9 h 1152"/>
                <a:gd name="T84" fmla="*/ 1117 w 1791"/>
                <a:gd name="T8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91" h="1152">
                  <a:moveTo>
                    <a:pt x="1117" y="0"/>
                  </a:moveTo>
                  <a:lnTo>
                    <a:pt x="1165" y="5"/>
                  </a:lnTo>
                  <a:lnTo>
                    <a:pt x="1212" y="15"/>
                  </a:lnTo>
                  <a:lnTo>
                    <a:pt x="1258" y="30"/>
                  </a:lnTo>
                  <a:lnTo>
                    <a:pt x="1301" y="52"/>
                  </a:lnTo>
                  <a:lnTo>
                    <a:pt x="1342" y="79"/>
                  </a:lnTo>
                  <a:lnTo>
                    <a:pt x="1379" y="112"/>
                  </a:lnTo>
                  <a:lnTo>
                    <a:pt x="1408" y="144"/>
                  </a:lnTo>
                  <a:lnTo>
                    <a:pt x="1433" y="179"/>
                  </a:lnTo>
                  <a:lnTo>
                    <a:pt x="1454" y="216"/>
                  </a:lnTo>
                  <a:lnTo>
                    <a:pt x="1470" y="256"/>
                  </a:lnTo>
                  <a:lnTo>
                    <a:pt x="1483" y="298"/>
                  </a:lnTo>
                  <a:lnTo>
                    <a:pt x="1490" y="340"/>
                  </a:lnTo>
                  <a:lnTo>
                    <a:pt x="1493" y="383"/>
                  </a:lnTo>
                  <a:lnTo>
                    <a:pt x="1493" y="447"/>
                  </a:lnTo>
                  <a:lnTo>
                    <a:pt x="1538" y="459"/>
                  </a:lnTo>
                  <a:lnTo>
                    <a:pt x="1581" y="474"/>
                  </a:lnTo>
                  <a:lnTo>
                    <a:pt x="1621" y="495"/>
                  </a:lnTo>
                  <a:lnTo>
                    <a:pt x="1658" y="521"/>
                  </a:lnTo>
                  <a:lnTo>
                    <a:pt x="1691" y="551"/>
                  </a:lnTo>
                  <a:lnTo>
                    <a:pt x="1720" y="585"/>
                  </a:lnTo>
                  <a:lnTo>
                    <a:pt x="1744" y="622"/>
                  </a:lnTo>
                  <a:lnTo>
                    <a:pt x="1764" y="663"/>
                  </a:lnTo>
                  <a:lnTo>
                    <a:pt x="1779" y="705"/>
                  </a:lnTo>
                  <a:lnTo>
                    <a:pt x="1788" y="750"/>
                  </a:lnTo>
                  <a:lnTo>
                    <a:pt x="1791" y="797"/>
                  </a:lnTo>
                  <a:lnTo>
                    <a:pt x="1788" y="844"/>
                  </a:lnTo>
                  <a:lnTo>
                    <a:pt x="1779" y="888"/>
                  </a:lnTo>
                  <a:lnTo>
                    <a:pt x="1764" y="931"/>
                  </a:lnTo>
                  <a:lnTo>
                    <a:pt x="1744" y="971"/>
                  </a:lnTo>
                  <a:lnTo>
                    <a:pt x="1719" y="1008"/>
                  </a:lnTo>
                  <a:lnTo>
                    <a:pt x="1691" y="1042"/>
                  </a:lnTo>
                  <a:lnTo>
                    <a:pt x="1657" y="1073"/>
                  </a:lnTo>
                  <a:lnTo>
                    <a:pt x="1621" y="1099"/>
                  </a:lnTo>
                  <a:lnTo>
                    <a:pt x="1581" y="1119"/>
                  </a:lnTo>
                  <a:lnTo>
                    <a:pt x="1538" y="1136"/>
                  </a:lnTo>
                  <a:lnTo>
                    <a:pt x="1493" y="1146"/>
                  </a:lnTo>
                  <a:lnTo>
                    <a:pt x="1462" y="1149"/>
                  </a:lnTo>
                  <a:lnTo>
                    <a:pt x="1433" y="1152"/>
                  </a:lnTo>
                  <a:lnTo>
                    <a:pt x="358" y="1152"/>
                  </a:lnTo>
                  <a:lnTo>
                    <a:pt x="328" y="1149"/>
                  </a:lnTo>
                  <a:lnTo>
                    <a:pt x="299" y="1146"/>
                  </a:lnTo>
                  <a:lnTo>
                    <a:pt x="253" y="1136"/>
                  </a:lnTo>
                  <a:lnTo>
                    <a:pt x="210" y="1119"/>
                  </a:lnTo>
                  <a:lnTo>
                    <a:pt x="170" y="1099"/>
                  </a:lnTo>
                  <a:lnTo>
                    <a:pt x="133" y="1073"/>
                  </a:lnTo>
                  <a:lnTo>
                    <a:pt x="100" y="1042"/>
                  </a:lnTo>
                  <a:lnTo>
                    <a:pt x="71" y="1008"/>
                  </a:lnTo>
                  <a:lnTo>
                    <a:pt x="46" y="971"/>
                  </a:lnTo>
                  <a:lnTo>
                    <a:pt x="27" y="931"/>
                  </a:lnTo>
                  <a:lnTo>
                    <a:pt x="13" y="888"/>
                  </a:lnTo>
                  <a:lnTo>
                    <a:pt x="4" y="844"/>
                  </a:lnTo>
                  <a:lnTo>
                    <a:pt x="0" y="797"/>
                  </a:lnTo>
                  <a:lnTo>
                    <a:pt x="4" y="750"/>
                  </a:lnTo>
                  <a:lnTo>
                    <a:pt x="13" y="704"/>
                  </a:lnTo>
                  <a:lnTo>
                    <a:pt x="27" y="661"/>
                  </a:lnTo>
                  <a:lnTo>
                    <a:pt x="47" y="620"/>
                  </a:lnTo>
                  <a:lnTo>
                    <a:pt x="73" y="581"/>
                  </a:lnTo>
                  <a:lnTo>
                    <a:pt x="105" y="547"/>
                  </a:lnTo>
                  <a:lnTo>
                    <a:pt x="139" y="516"/>
                  </a:lnTo>
                  <a:lnTo>
                    <a:pt x="177" y="491"/>
                  </a:lnTo>
                  <a:lnTo>
                    <a:pt x="216" y="471"/>
                  </a:lnTo>
                  <a:lnTo>
                    <a:pt x="259" y="456"/>
                  </a:lnTo>
                  <a:lnTo>
                    <a:pt x="303" y="447"/>
                  </a:lnTo>
                  <a:lnTo>
                    <a:pt x="313" y="401"/>
                  </a:lnTo>
                  <a:lnTo>
                    <a:pt x="330" y="357"/>
                  </a:lnTo>
                  <a:lnTo>
                    <a:pt x="352" y="317"/>
                  </a:lnTo>
                  <a:lnTo>
                    <a:pt x="378" y="281"/>
                  </a:lnTo>
                  <a:lnTo>
                    <a:pt x="408" y="247"/>
                  </a:lnTo>
                  <a:lnTo>
                    <a:pt x="442" y="218"/>
                  </a:lnTo>
                  <a:lnTo>
                    <a:pt x="480" y="193"/>
                  </a:lnTo>
                  <a:lnTo>
                    <a:pt x="521" y="174"/>
                  </a:lnTo>
                  <a:lnTo>
                    <a:pt x="565" y="159"/>
                  </a:lnTo>
                  <a:lnTo>
                    <a:pt x="610" y="150"/>
                  </a:lnTo>
                  <a:lnTo>
                    <a:pt x="657" y="148"/>
                  </a:lnTo>
                  <a:lnTo>
                    <a:pt x="700" y="150"/>
                  </a:lnTo>
                  <a:lnTo>
                    <a:pt x="741" y="157"/>
                  </a:lnTo>
                  <a:lnTo>
                    <a:pt x="782" y="169"/>
                  </a:lnTo>
                  <a:lnTo>
                    <a:pt x="812" y="131"/>
                  </a:lnTo>
                  <a:lnTo>
                    <a:pt x="847" y="97"/>
                  </a:lnTo>
                  <a:lnTo>
                    <a:pt x="886" y="67"/>
                  </a:lnTo>
                  <a:lnTo>
                    <a:pt x="927" y="42"/>
                  </a:lnTo>
                  <a:lnTo>
                    <a:pt x="971" y="23"/>
                  </a:lnTo>
                  <a:lnTo>
                    <a:pt x="1018" y="9"/>
                  </a:lnTo>
                  <a:lnTo>
                    <a:pt x="1067" y="1"/>
                  </a:lnTo>
                  <a:lnTo>
                    <a:pt x="1117" y="0"/>
                  </a:lnTo>
                  <a:close/>
                </a:path>
              </a:pathLst>
            </a:custGeom>
            <a:solidFill>
              <a:srgbClr val="E0E8E8"/>
            </a:solidFill>
            <a:ln w="0">
              <a:solidFill>
                <a:srgbClr val="E0E8E8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656651" y="1159015"/>
            <a:ext cx="9240647" cy="46535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en-US" altLang="ko-KR" sz="3600" dirty="0" smtClean="0">
                <a:latin typeface="맑은 고딕 Semilight"/>
                <a:ea typeface="맑은 고딕 Semilight"/>
                <a:cs typeface="맑은 고딕 Semilight"/>
              </a:rPr>
              <a:t>                     </a:t>
            </a: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글쓰기치료의 효능</a:t>
            </a:r>
            <a:r>
              <a:rPr lang="en-US" altLang="ko-KR" sz="20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(</a:t>
            </a:r>
            <a:r>
              <a:rPr lang="ko-KR" altLang="en-US" sz="20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셰퍼드 </a:t>
            </a:r>
            <a:r>
              <a:rPr lang="ko-KR" altLang="en-US" sz="2000" dirty="0" err="1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코미나스</a:t>
            </a:r>
            <a:r>
              <a:rPr lang="en-US" altLang="ko-KR" sz="20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)</a:t>
            </a: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 &lt;</a:t>
            </a:r>
            <a:r>
              <a:rPr lang="ko-KR" altLang="en-US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육체적 측면</a:t>
            </a: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&gt;</a:t>
            </a: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 </a:t>
            </a: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1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.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스트레스와 긴장 해소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2. </a:t>
            </a:r>
            <a:r>
              <a:rPr lang="ko-KR" altLang="en-US" sz="2400" dirty="0" err="1" smtClean="0">
                <a:latin typeface="맑은 고딕 Semilight"/>
                <a:ea typeface="맑은 고딕 Semilight"/>
                <a:cs typeface="맑은 고딕 Semilight"/>
              </a:rPr>
              <a:t>고립감에서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 벗어날 수 있음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</a:t>
            </a: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&lt;</a:t>
            </a:r>
            <a:r>
              <a:rPr lang="ko-KR" altLang="en-US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정서적 측면</a:t>
            </a: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&gt;</a:t>
            </a: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1.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자기감정을 표현할 수 잇는 안전지대 역할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2.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미지의 것에 대한 공포에 당당히 맞설 용기 부여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3.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삶의 온갖 경험들이 이후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,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 의욕과 반성의 시간을 제공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</p:txBody>
      </p:sp>
    </p:spTree>
    <p:extLst>
      <p:ext uri="{BB962C8B-B14F-4D97-AF65-F5344CB8AC3E}">
        <p14:creationId xmlns:p14="http://schemas.microsoft.com/office/powerpoint/2010/main" val="34813821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>
          <a:xfrm>
            <a:off x="10998019" y="6496981"/>
            <a:ext cx="298996" cy="347303"/>
            <a:chOff x="2073" y="111"/>
            <a:chExt cx="3528" cy="4098"/>
          </a:xfrm>
        </p:grpSpPr>
        <p:sp>
          <p:nvSpPr>
            <p:cNvPr id="6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7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0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1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2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3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4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1499434" y="6021112"/>
            <a:ext cx="475314" cy="836887"/>
            <a:chOff x="3998440" y="1474834"/>
            <a:chExt cx="2262188" cy="3983038"/>
          </a:xfrm>
        </p:grpSpPr>
        <p:sp>
          <p:nvSpPr>
            <p:cNvPr id="18" name="직사각형 17"/>
            <p:cNvSpPr/>
            <p:nvPr/>
          </p:nvSpPr>
          <p:spPr>
            <a:xfrm>
              <a:off x="4358355" y="1887157"/>
              <a:ext cx="683664" cy="642398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204388" y="1887157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204388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358354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35835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23002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>
            <a:xfrm>
              <a:off x="3998440" y="1474834"/>
              <a:ext cx="2262188" cy="3983038"/>
            </a:xfrm>
            <a:custGeom>
              <a:avLst/>
              <a:gdLst>
                <a:gd name="T0" fmla="*/ 1624 w 2850"/>
                <a:gd name="T1" fmla="*/ 2709 h 5017"/>
                <a:gd name="T2" fmla="*/ 1624 w 2850"/>
                <a:gd name="T3" fmla="*/ 3367 h 5017"/>
                <a:gd name="T4" fmla="*/ 2284 w 2850"/>
                <a:gd name="T5" fmla="*/ 3367 h 5017"/>
                <a:gd name="T6" fmla="*/ 2284 w 2850"/>
                <a:gd name="T7" fmla="*/ 2709 h 5017"/>
                <a:gd name="T8" fmla="*/ 1624 w 2850"/>
                <a:gd name="T9" fmla="*/ 2709 h 5017"/>
                <a:gd name="T10" fmla="*/ 568 w 2850"/>
                <a:gd name="T11" fmla="*/ 2709 h 5017"/>
                <a:gd name="T12" fmla="*/ 568 w 2850"/>
                <a:gd name="T13" fmla="*/ 3367 h 5017"/>
                <a:gd name="T14" fmla="*/ 1226 w 2850"/>
                <a:gd name="T15" fmla="*/ 3367 h 5017"/>
                <a:gd name="T16" fmla="*/ 1226 w 2850"/>
                <a:gd name="T17" fmla="*/ 2709 h 5017"/>
                <a:gd name="T18" fmla="*/ 568 w 2850"/>
                <a:gd name="T19" fmla="*/ 2709 h 5017"/>
                <a:gd name="T20" fmla="*/ 1624 w 2850"/>
                <a:gd name="T21" fmla="*/ 1650 h 5017"/>
                <a:gd name="T22" fmla="*/ 1624 w 2850"/>
                <a:gd name="T23" fmla="*/ 2308 h 5017"/>
                <a:gd name="T24" fmla="*/ 2284 w 2850"/>
                <a:gd name="T25" fmla="*/ 2308 h 5017"/>
                <a:gd name="T26" fmla="*/ 2284 w 2850"/>
                <a:gd name="T27" fmla="*/ 1650 h 5017"/>
                <a:gd name="T28" fmla="*/ 1624 w 2850"/>
                <a:gd name="T29" fmla="*/ 1650 h 5017"/>
                <a:gd name="T30" fmla="*/ 568 w 2850"/>
                <a:gd name="T31" fmla="*/ 1650 h 5017"/>
                <a:gd name="T32" fmla="*/ 568 w 2850"/>
                <a:gd name="T33" fmla="*/ 2308 h 5017"/>
                <a:gd name="T34" fmla="*/ 1226 w 2850"/>
                <a:gd name="T35" fmla="*/ 2308 h 5017"/>
                <a:gd name="T36" fmla="*/ 1226 w 2850"/>
                <a:gd name="T37" fmla="*/ 1650 h 5017"/>
                <a:gd name="T38" fmla="*/ 568 w 2850"/>
                <a:gd name="T39" fmla="*/ 1650 h 5017"/>
                <a:gd name="T40" fmla="*/ 1624 w 2850"/>
                <a:gd name="T41" fmla="*/ 590 h 5017"/>
                <a:gd name="T42" fmla="*/ 1624 w 2850"/>
                <a:gd name="T43" fmla="*/ 1249 h 5017"/>
                <a:gd name="T44" fmla="*/ 2284 w 2850"/>
                <a:gd name="T45" fmla="*/ 1249 h 5017"/>
                <a:gd name="T46" fmla="*/ 2284 w 2850"/>
                <a:gd name="T47" fmla="*/ 590 h 5017"/>
                <a:gd name="T48" fmla="*/ 1624 w 2850"/>
                <a:gd name="T49" fmla="*/ 590 h 5017"/>
                <a:gd name="T50" fmla="*/ 568 w 2850"/>
                <a:gd name="T51" fmla="*/ 590 h 5017"/>
                <a:gd name="T52" fmla="*/ 568 w 2850"/>
                <a:gd name="T53" fmla="*/ 1249 h 5017"/>
                <a:gd name="T54" fmla="*/ 1226 w 2850"/>
                <a:gd name="T55" fmla="*/ 1249 h 5017"/>
                <a:gd name="T56" fmla="*/ 1226 w 2850"/>
                <a:gd name="T57" fmla="*/ 590 h 5017"/>
                <a:gd name="T58" fmla="*/ 568 w 2850"/>
                <a:gd name="T59" fmla="*/ 590 h 5017"/>
                <a:gd name="T60" fmla="*/ 0 w 2850"/>
                <a:gd name="T61" fmla="*/ 0 h 5017"/>
                <a:gd name="T62" fmla="*/ 2850 w 2850"/>
                <a:gd name="T63" fmla="*/ 0 h 5017"/>
                <a:gd name="T64" fmla="*/ 2850 w 2850"/>
                <a:gd name="T65" fmla="*/ 5017 h 5017"/>
                <a:gd name="T66" fmla="*/ 1754 w 2850"/>
                <a:gd name="T67" fmla="*/ 5017 h 5017"/>
                <a:gd name="T68" fmla="*/ 1754 w 2850"/>
                <a:gd name="T69" fmla="*/ 3896 h 5017"/>
                <a:gd name="T70" fmla="*/ 1096 w 2850"/>
                <a:gd name="T71" fmla="*/ 3896 h 5017"/>
                <a:gd name="T72" fmla="*/ 1096 w 2850"/>
                <a:gd name="T73" fmla="*/ 5017 h 5017"/>
                <a:gd name="T74" fmla="*/ 0 w 2850"/>
                <a:gd name="T75" fmla="*/ 5017 h 5017"/>
                <a:gd name="T76" fmla="*/ 0 w 2850"/>
                <a:gd name="T77" fmla="*/ 0 h 5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0" h="5017">
                  <a:moveTo>
                    <a:pt x="1624" y="2709"/>
                  </a:moveTo>
                  <a:lnTo>
                    <a:pt x="1624" y="3367"/>
                  </a:lnTo>
                  <a:lnTo>
                    <a:pt x="2284" y="3367"/>
                  </a:lnTo>
                  <a:lnTo>
                    <a:pt x="2284" y="2709"/>
                  </a:lnTo>
                  <a:lnTo>
                    <a:pt x="1624" y="2709"/>
                  </a:lnTo>
                  <a:close/>
                  <a:moveTo>
                    <a:pt x="568" y="2709"/>
                  </a:moveTo>
                  <a:lnTo>
                    <a:pt x="568" y="3367"/>
                  </a:lnTo>
                  <a:lnTo>
                    <a:pt x="1226" y="3367"/>
                  </a:lnTo>
                  <a:lnTo>
                    <a:pt x="1226" y="2709"/>
                  </a:lnTo>
                  <a:lnTo>
                    <a:pt x="568" y="2709"/>
                  </a:lnTo>
                  <a:close/>
                  <a:moveTo>
                    <a:pt x="1624" y="1650"/>
                  </a:moveTo>
                  <a:lnTo>
                    <a:pt x="1624" y="2308"/>
                  </a:lnTo>
                  <a:lnTo>
                    <a:pt x="2284" y="2308"/>
                  </a:lnTo>
                  <a:lnTo>
                    <a:pt x="2284" y="1650"/>
                  </a:lnTo>
                  <a:lnTo>
                    <a:pt x="1624" y="1650"/>
                  </a:lnTo>
                  <a:close/>
                  <a:moveTo>
                    <a:pt x="568" y="1650"/>
                  </a:moveTo>
                  <a:lnTo>
                    <a:pt x="568" y="2308"/>
                  </a:lnTo>
                  <a:lnTo>
                    <a:pt x="1226" y="2308"/>
                  </a:lnTo>
                  <a:lnTo>
                    <a:pt x="1226" y="1650"/>
                  </a:lnTo>
                  <a:lnTo>
                    <a:pt x="568" y="1650"/>
                  </a:lnTo>
                  <a:close/>
                  <a:moveTo>
                    <a:pt x="1624" y="590"/>
                  </a:moveTo>
                  <a:lnTo>
                    <a:pt x="1624" y="1249"/>
                  </a:lnTo>
                  <a:lnTo>
                    <a:pt x="2284" y="1249"/>
                  </a:lnTo>
                  <a:lnTo>
                    <a:pt x="2284" y="590"/>
                  </a:lnTo>
                  <a:lnTo>
                    <a:pt x="1624" y="590"/>
                  </a:lnTo>
                  <a:close/>
                  <a:moveTo>
                    <a:pt x="568" y="590"/>
                  </a:moveTo>
                  <a:lnTo>
                    <a:pt x="568" y="1249"/>
                  </a:lnTo>
                  <a:lnTo>
                    <a:pt x="1226" y="1249"/>
                  </a:lnTo>
                  <a:lnTo>
                    <a:pt x="1226" y="590"/>
                  </a:lnTo>
                  <a:lnTo>
                    <a:pt x="568" y="590"/>
                  </a:lnTo>
                  <a:close/>
                  <a:moveTo>
                    <a:pt x="0" y="0"/>
                  </a:moveTo>
                  <a:lnTo>
                    <a:pt x="2850" y="0"/>
                  </a:lnTo>
                  <a:lnTo>
                    <a:pt x="2850" y="5017"/>
                  </a:lnTo>
                  <a:lnTo>
                    <a:pt x="1754" y="5017"/>
                  </a:lnTo>
                  <a:lnTo>
                    <a:pt x="1754" y="3896"/>
                  </a:lnTo>
                  <a:lnTo>
                    <a:pt x="1096" y="3896"/>
                  </a:lnTo>
                  <a:lnTo>
                    <a:pt x="1096" y="5017"/>
                  </a:lnTo>
                  <a:lnTo>
                    <a:pt x="0" y="5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6967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72361" y="162034"/>
            <a:ext cx="2685486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2</a:t>
            </a:r>
            <a:r>
              <a:rPr lang="ko-KR" altLang="en-US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교시</a:t>
            </a:r>
            <a:endParaRPr lang="ko-KR" altLang="en-US" sz="3500" dirty="0">
              <a:solidFill>
                <a:srgbClr val="EEB73C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>
          <a:xfrm>
            <a:off x="187994" y="170916"/>
            <a:ext cx="540722" cy="561939"/>
            <a:chOff x="1917" y="699"/>
            <a:chExt cx="1784" cy="1854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>
            <a:xfrm>
              <a:off x="1917" y="699"/>
              <a:ext cx="1784" cy="1854"/>
            </a:xfrm>
            <a:custGeom>
              <a:avLst/>
              <a:gdLst>
                <a:gd name="T0" fmla="*/ 1 w 3567"/>
                <a:gd name="T1" fmla="*/ 2570 h 3709"/>
                <a:gd name="T2" fmla="*/ 1 w 3567"/>
                <a:gd name="T3" fmla="*/ 1139 h 3709"/>
                <a:gd name="T4" fmla="*/ 1 w 3567"/>
                <a:gd name="T5" fmla="*/ 1139 h 3709"/>
                <a:gd name="T6" fmla="*/ 1870 w 3567"/>
                <a:gd name="T7" fmla="*/ 6 h 3709"/>
                <a:gd name="T8" fmla="*/ 2184 w 3567"/>
                <a:gd name="T9" fmla="*/ 60 h 3709"/>
                <a:gd name="T10" fmla="*/ 2488 w 3567"/>
                <a:gd name="T11" fmla="*/ 169 h 3709"/>
                <a:gd name="T12" fmla="*/ 2764 w 3567"/>
                <a:gd name="T13" fmla="*/ 325 h 3709"/>
                <a:gd name="T14" fmla="*/ 3006 w 3567"/>
                <a:gd name="T15" fmla="*/ 525 h 3709"/>
                <a:gd name="T16" fmla="*/ 3211 w 3567"/>
                <a:gd name="T17" fmla="*/ 762 h 3709"/>
                <a:gd name="T18" fmla="*/ 3374 w 3567"/>
                <a:gd name="T19" fmla="*/ 1029 h 3709"/>
                <a:gd name="T20" fmla="*/ 3490 w 3567"/>
                <a:gd name="T21" fmla="*/ 1323 h 3709"/>
                <a:gd name="T22" fmla="*/ 3555 w 3567"/>
                <a:gd name="T23" fmla="*/ 1636 h 3709"/>
                <a:gd name="T24" fmla="*/ 3564 w 3567"/>
                <a:gd name="T25" fmla="*/ 1965 h 3709"/>
                <a:gd name="T26" fmla="*/ 3517 w 3567"/>
                <a:gd name="T27" fmla="*/ 2284 h 3709"/>
                <a:gd name="T28" fmla="*/ 3418 w 3567"/>
                <a:gd name="T29" fmla="*/ 2586 h 3709"/>
                <a:gd name="T30" fmla="*/ 3270 w 3567"/>
                <a:gd name="T31" fmla="*/ 2862 h 3709"/>
                <a:gd name="T32" fmla="*/ 3078 w 3567"/>
                <a:gd name="T33" fmla="*/ 3109 h 3709"/>
                <a:gd name="T34" fmla="*/ 2849 w 3567"/>
                <a:gd name="T35" fmla="*/ 3321 h 3709"/>
                <a:gd name="T36" fmla="*/ 2584 w 3567"/>
                <a:gd name="T37" fmla="*/ 3493 h 3709"/>
                <a:gd name="T38" fmla="*/ 2289 w 3567"/>
                <a:gd name="T39" fmla="*/ 3618 h 3709"/>
                <a:gd name="T40" fmla="*/ 1973 w 3567"/>
                <a:gd name="T41" fmla="*/ 3691 h 3709"/>
                <a:gd name="T42" fmla="*/ 1664 w 3567"/>
                <a:gd name="T43" fmla="*/ 3709 h 3709"/>
                <a:gd name="T44" fmla="*/ 1361 w 3567"/>
                <a:gd name="T45" fmla="*/ 3676 h 3709"/>
                <a:gd name="T46" fmla="*/ 1070 w 3567"/>
                <a:gd name="T47" fmla="*/ 3595 h 3709"/>
                <a:gd name="T48" fmla="*/ 799 w 3567"/>
                <a:gd name="T49" fmla="*/ 3469 h 3709"/>
                <a:gd name="T50" fmla="*/ 550 w 3567"/>
                <a:gd name="T51" fmla="*/ 3300 h 3709"/>
                <a:gd name="T52" fmla="*/ 330 w 3567"/>
                <a:gd name="T53" fmla="*/ 3093 h 3709"/>
                <a:gd name="T54" fmla="*/ 145 w 3567"/>
                <a:gd name="T55" fmla="*/ 2848 h 3709"/>
                <a:gd name="T56" fmla="*/ 1 w 3567"/>
                <a:gd name="T57" fmla="*/ 2570 h 3709"/>
                <a:gd name="T58" fmla="*/ 164 w 3567"/>
                <a:gd name="T59" fmla="*/ 2781 h 3709"/>
                <a:gd name="T60" fmla="*/ 364 w 3567"/>
                <a:gd name="T61" fmla="*/ 2953 h 3709"/>
                <a:gd name="T62" fmla="*/ 594 w 3567"/>
                <a:gd name="T63" fmla="*/ 3082 h 3709"/>
                <a:gd name="T64" fmla="*/ 845 w 3567"/>
                <a:gd name="T65" fmla="*/ 3166 h 3709"/>
                <a:gd name="T66" fmla="*/ 1111 w 3567"/>
                <a:gd name="T67" fmla="*/ 3197 h 3709"/>
                <a:gd name="T68" fmla="*/ 1374 w 3567"/>
                <a:gd name="T69" fmla="*/ 3177 h 3709"/>
                <a:gd name="T70" fmla="*/ 1628 w 3567"/>
                <a:gd name="T71" fmla="*/ 3105 h 3709"/>
                <a:gd name="T72" fmla="*/ 1862 w 3567"/>
                <a:gd name="T73" fmla="*/ 2984 h 3709"/>
                <a:gd name="T74" fmla="*/ 2475 w 3567"/>
                <a:gd name="T75" fmla="*/ 1972 h 3709"/>
                <a:gd name="T76" fmla="*/ 2477 w 3567"/>
                <a:gd name="T77" fmla="*/ 1761 h 3709"/>
                <a:gd name="T78" fmla="*/ 2430 w 3567"/>
                <a:gd name="T79" fmla="*/ 1488 h 3709"/>
                <a:gd name="T80" fmla="*/ 2331 w 3567"/>
                <a:gd name="T81" fmla="*/ 1237 h 3709"/>
                <a:gd name="T82" fmla="*/ 2183 w 3567"/>
                <a:gd name="T83" fmla="*/ 1012 h 3709"/>
                <a:gd name="T84" fmla="*/ 1994 w 3567"/>
                <a:gd name="T85" fmla="*/ 820 h 3709"/>
                <a:gd name="T86" fmla="*/ 1768 w 3567"/>
                <a:gd name="T87" fmla="*/ 668 h 3709"/>
                <a:gd name="T88" fmla="*/ 1509 w 3567"/>
                <a:gd name="T89" fmla="*/ 563 h 3709"/>
                <a:gd name="T90" fmla="*/ 1249 w 3567"/>
                <a:gd name="T91" fmla="*/ 516 h 3709"/>
                <a:gd name="T92" fmla="*/ 991 w 3567"/>
                <a:gd name="T93" fmla="*/ 519 h 3709"/>
                <a:gd name="T94" fmla="*/ 740 w 3567"/>
                <a:gd name="T95" fmla="*/ 571 h 3709"/>
                <a:gd name="T96" fmla="*/ 505 w 3567"/>
                <a:gd name="T97" fmla="*/ 669 h 3709"/>
                <a:gd name="T98" fmla="*/ 290 w 3567"/>
                <a:gd name="T99" fmla="*/ 812 h 3709"/>
                <a:gd name="T100" fmla="*/ 105 w 3567"/>
                <a:gd name="T101" fmla="*/ 995 h 3709"/>
                <a:gd name="T102" fmla="*/ 44 w 3567"/>
                <a:gd name="T103" fmla="*/ 1042 h 3709"/>
                <a:gd name="T104" fmla="*/ 203 w 3567"/>
                <a:gd name="T105" fmla="*/ 775 h 3709"/>
                <a:gd name="T106" fmla="*/ 400 w 3567"/>
                <a:gd name="T107" fmla="*/ 543 h 3709"/>
                <a:gd name="T108" fmla="*/ 630 w 3567"/>
                <a:gd name="T109" fmla="*/ 348 h 3709"/>
                <a:gd name="T110" fmla="*/ 886 w 3567"/>
                <a:gd name="T111" fmla="*/ 193 h 3709"/>
                <a:gd name="T112" fmla="*/ 1166 w 3567"/>
                <a:gd name="T113" fmla="*/ 81 h 3709"/>
                <a:gd name="T114" fmla="*/ 1460 w 3567"/>
                <a:gd name="T115" fmla="*/ 16 h 3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7" h="3709">
                  <a:moveTo>
                    <a:pt x="0" y="2569"/>
                  </a:moveTo>
                  <a:lnTo>
                    <a:pt x="1" y="2570"/>
                  </a:lnTo>
                  <a:lnTo>
                    <a:pt x="1" y="2570"/>
                  </a:lnTo>
                  <a:lnTo>
                    <a:pt x="0" y="2569"/>
                  </a:lnTo>
                  <a:lnTo>
                    <a:pt x="0" y="2569"/>
                  </a:lnTo>
                  <a:close/>
                  <a:moveTo>
                    <a:pt x="1" y="1139"/>
                  </a:moveTo>
                  <a:lnTo>
                    <a:pt x="0" y="1140"/>
                  </a:lnTo>
                  <a:lnTo>
                    <a:pt x="0" y="1140"/>
                  </a:lnTo>
                  <a:lnTo>
                    <a:pt x="1" y="1139"/>
                  </a:lnTo>
                  <a:close/>
                  <a:moveTo>
                    <a:pt x="1664" y="0"/>
                  </a:moveTo>
                  <a:lnTo>
                    <a:pt x="1766" y="0"/>
                  </a:lnTo>
                  <a:lnTo>
                    <a:pt x="1870" y="6"/>
                  </a:lnTo>
                  <a:lnTo>
                    <a:pt x="1973" y="18"/>
                  </a:lnTo>
                  <a:lnTo>
                    <a:pt x="2077" y="35"/>
                  </a:lnTo>
                  <a:lnTo>
                    <a:pt x="2184" y="60"/>
                  </a:lnTo>
                  <a:lnTo>
                    <a:pt x="2289" y="91"/>
                  </a:lnTo>
                  <a:lnTo>
                    <a:pt x="2390" y="127"/>
                  </a:lnTo>
                  <a:lnTo>
                    <a:pt x="2488" y="169"/>
                  </a:lnTo>
                  <a:lnTo>
                    <a:pt x="2584" y="216"/>
                  </a:lnTo>
                  <a:lnTo>
                    <a:pt x="2675" y="269"/>
                  </a:lnTo>
                  <a:lnTo>
                    <a:pt x="2764" y="325"/>
                  </a:lnTo>
                  <a:lnTo>
                    <a:pt x="2849" y="387"/>
                  </a:lnTo>
                  <a:lnTo>
                    <a:pt x="2930" y="454"/>
                  </a:lnTo>
                  <a:lnTo>
                    <a:pt x="3006" y="525"/>
                  </a:lnTo>
                  <a:lnTo>
                    <a:pt x="3078" y="600"/>
                  </a:lnTo>
                  <a:lnTo>
                    <a:pt x="3147" y="678"/>
                  </a:lnTo>
                  <a:lnTo>
                    <a:pt x="3211" y="762"/>
                  </a:lnTo>
                  <a:lnTo>
                    <a:pt x="3270" y="847"/>
                  </a:lnTo>
                  <a:lnTo>
                    <a:pt x="3324" y="936"/>
                  </a:lnTo>
                  <a:lnTo>
                    <a:pt x="3374" y="1029"/>
                  </a:lnTo>
                  <a:lnTo>
                    <a:pt x="3418" y="1124"/>
                  </a:lnTo>
                  <a:lnTo>
                    <a:pt x="3456" y="1221"/>
                  </a:lnTo>
                  <a:lnTo>
                    <a:pt x="3490" y="1323"/>
                  </a:lnTo>
                  <a:lnTo>
                    <a:pt x="3517" y="1425"/>
                  </a:lnTo>
                  <a:lnTo>
                    <a:pt x="3539" y="1530"/>
                  </a:lnTo>
                  <a:lnTo>
                    <a:pt x="3555" y="1636"/>
                  </a:lnTo>
                  <a:lnTo>
                    <a:pt x="3564" y="1745"/>
                  </a:lnTo>
                  <a:lnTo>
                    <a:pt x="3567" y="1854"/>
                  </a:lnTo>
                  <a:lnTo>
                    <a:pt x="3564" y="1965"/>
                  </a:lnTo>
                  <a:lnTo>
                    <a:pt x="3555" y="2073"/>
                  </a:lnTo>
                  <a:lnTo>
                    <a:pt x="3539" y="2179"/>
                  </a:lnTo>
                  <a:lnTo>
                    <a:pt x="3517" y="2284"/>
                  </a:lnTo>
                  <a:lnTo>
                    <a:pt x="3490" y="2386"/>
                  </a:lnTo>
                  <a:lnTo>
                    <a:pt x="3456" y="2488"/>
                  </a:lnTo>
                  <a:lnTo>
                    <a:pt x="3418" y="2586"/>
                  </a:lnTo>
                  <a:lnTo>
                    <a:pt x="3374" y="2680"/>
                  </a:lnTo>
                  <a:lnTo>
                    <a:pt x="3324" y="2773"/>
                  </a:lnTo>
                  <a:lnTo>
                    <a:pt x="3270" y="2862"/>
                  </a:lnTo>
                  <a:lnTo>
                    <a:pt x="3211" y="2947"/>
                  </a:lnTo>
                  <a:lnTo>
                    <a:pt x="3147" y="3031"/>
                  </a:lnTo>
                  <a:lnTo>
                    <a:pt x="3078" y="3109"/>
                  </a:lnTo>
                  <a:lnTo>
                    <a:pt x="3006" y="3184"/>
                  </a:lnTo>
                  <a:lnTo>
                    <a:pt x="2930" y="3255"/>
                  </a:lnTo>
                  <a:lnTo>
                    <a:pt x="2849" y="3321"/>
                  </a:lnTo>
                  <a:lnTo>
                    <a:pt x="2764" y="3383"/>
                  </a:lnTo>
                  <a:lnTo>
                    <a:pt x="2675" y="3441"/>
                  </a:lnTo>
                  <a:lnTo>
                    <a:pt x="2584" y="3493"/>
                  </a:lnTo>
                  <a:lnTo>
                    <a:pt x="2488" y="3540"/>
                  </a:lnTo>
                  <a:lnTo>
                    <a:pt x="2390" y="3582"/>
                  </a:lnTo>
                  <a:lnTo>
                    <a:pt x="2289" y="3618"/>
                  </a:lnTo>
                  <a:lnTo>
                    <a:pt x="2184" y="3649"/>
                  </a:lnTo>
                  <a:lnTo>
                    <a:pt x="2077" y="3674"/>
                  </a:lnTo>
                  <a:lnTo>
                    <a:pt x="1973" y="3691"/>
                  </a:lnTo>
                  <a:lnTo>
                    <a:pt x="1870" y="3703"/>
                  </a:lnTo>
                  <a:lnTo>
                    <a:pt x="1766" y="3709"/>
                  </a:lnTo>
                  <a:lnTo>
                    <a:pt x="1664" y="3709"/>
                  </a:lnTo>
                  <a:lnTo>
                    <a:pt x="1561" y="3704"/>
                  </a:lnTo>
                  <a:lnTo>
                    <a:pt x="1460" y="3693"/>
                  </a:lnTo>
                  <a:lnTo>
                    <a:pt x="1361" y="3676"/>
                  </a:lnTo>
                  <a:lnTo>
                    <a:pt x="1263" y="3655"/>
                  </a:lnTo>
                  <a:lnTo>
                    <a:pt x="1166" y="3628"/>
                  </a:lnTo>
                  <a:lnTo>
                    <a:pt x="1070" y="3595"/>
                  </a:lnTo>
                  <a:lnTo>
                    <a:pt x="978" y="3558"/>
                  </a:lnTo>
                  <a:lnTo>
                    <a:pt x="886" y="3516"/>
                  </a:lnTo>
                  <a:lnTo>
                    <a:pt x="799" y="3469"/>
                  </a:lnTo>
                  <a:lnTo>
                    <a:pt x="713" y="3417"/>
                  </a:lnTo>
                  <a:lnTo>
                    <a:pt x="630" y="3361"/>
                  </a:lnTo>
                  <a:lnTo>
                    <a:pt x="550" y="3300"/>
                  </a:lnTo>
                  <a:lnTo>
                    <a:pt x="473" y="3236"/>
                  </a:lnTo>
                  <a:lnTo>
                    <a:pt x="400" y="3166"/>
                  </a:lnTo>
                  <a:lnTo>
                    <a:pt x="330" y="3093"/>
                  </a:lnTo>
                  <a:lnTo>
                    <a:pt x="265" y="3015"/>
                  </a:lnTo>
                  <a:lnTo>
                    <a:pt x="203" y="2934"/>
                  </a:lnTo>
                  <a:lnTo>
                    <a:pt x="145" y="2848"/>
                  </a:lnTo>
                  <a:lnTo>
                    <a:pt x="92" y="2759"/>
                  </a:lnTo>
                  <a:lnTo>
                    <a:pt x="44" y="2667"/>
                  </a:lnTo>
                  <a:lnTo>
                    <a:pt x="1" y="2570"/>
                  </a:lnTo>
                  <a:lnTo>
                    <a:pt x="51" y="2644"/>
                  </a:lnTo>
                  <a:lnTo>
                    <a:pt x="106" y="2715"/>
                  </a:lnTo>
                  <a:lnTo>
                    <a:pt x="164" y="2781"/>
                  </a:lnTo>
                  <a:lnTo>
                    <a:pt x="227" y="2842"/>
                  </a:lnTo>
                  <a:lnTo>
                    <a:pt x="294" y="2900"/>
                  </a:lnTo>
                  <a:lnTo>
                    <a:pt x="364" y="2953"/>
                  </a:lnTo>
                  <a:lnTo>
                    <a:pt x="437" y="3001"/>
                  </a:lnTo>
                  <a:lnTo>
                    <a:pt x="514" y="3044"/>
                  </a:lnTo>
                  <a:lnTo>
                    <a:pt x="594" y="3082"/>
                  </a:lnTo>
                  <a:lnTo>
                    <a:pt x="675" y="3116"/>
                  </a:lnTo>
                  <a:lnTo>
                    <a:pt x="759" y="3143"/>
                  </a:lnTo>
                  <a:lnTo>
                    <a:pt x="845" y="3166"/>
                  </a:lnTo>
                  <a:lnTo>
                    <a:pt x="933" y="3183"/>
                  </a:lnTo>
                  <a:lnTo>
                    <a:pt x="1022" y="3193"/>
                  </a:lnTo>
                  <a:lnTo>
                    <a:pt x="1111" y="3197"/>
                  </a:lnTo>
                  <a:lnTo>
                    <a:pt x="1200" y="3196"/>
                  </a:lnTo>
                  <a:lnTo>
                    <a:pt x="1287" y="3189"/>
                  </a:lnTo>
                  <a:lnTo>
                    <a:pt x="1374" y="3177"/>
                  </a:lnTo>
                  <a:lnTo>
                    <a:pt x="1460" y="3158"/>
                  </a:lnTo>
                  <a:lnTo>
                    <a:pt x="1544" y="3134"/>
                  </a:lnTo>
                  <a:lnTo>
                    <a:pt x="1628" y="3105"/>
                  </a:lnTo>
                  <a:lnTo>
                    <a:pt x="1708" y="3070"/>
                  </a:lnTo>
                  <a:lnTo>
                    <a:pt x="1786" y="3029"/>
                  </a:lnTo>
                  <a:lnTo>
                    <a:pt x="1862" y="2984"/>
                  </a:lnTo>
                  <a:lnTo>
                    <a:pt x="1935" y="2934"/>
                  </a:lnTo>
                  <a:lnTo>
                    <a:pt x="2006" y="2879"/>
                  </a:lnTo>
                  <a:lnTo>
                    <a:pt x="2475" y="1972"/>
                  </a:lnTo>
                  <a:lnTo>
                    <a:pt x="2479" y="1913"/>
                  </a:lnTo>
                  <a:lnTo>
                    <a:pt x="2480" y="1854"/>
                  </a:lnTo>
                  <a:lnTo>
                    <a:pt x="2477" y="1761"/>
                  </a:lnTo>
                  <a:lnTo>
                    <a:pt x="2468" y="1668"/>
                  </a:lnTo>
                  <a:lnTo>
                    <a:pt x="2451" y="1577"/>
                  </a:lnTo>
                  <a:lnTo>
                    <a:pt x="2430" y="1488"/>
                  </a:lnTo>
                  <a:lnTo>
                    <a:pt x="2403" y="1403"/>
                  </a:lnTo>
                  <a:lnTo>
                    <a:pt x="2369" y="1318"/>
                  </a:lnTo>
                  <a:lnTo>
                    <a:pt x="2331" y="1237"/>
                  </a:lnTo>
                  <a:lnTo>
                    <a:pt x="2287" y="1158"/>
                  </a:lnTo>
                  <a:lnTo>
                    <a:pt x="2237" y="1083"/>
                  </a:lnTo>
                  <a:lnTo>
                    <a:pt x="2183" y="1012"/>
                  </a:lnTo>
                  <a:lnTo>
                    <a:pt x="2124" y="943"/>
                  </a:lnTo>
                  <a:lnTo>
                    <a:pt x="2061" y="880"/>
                  </a:lnTo>
                  <a:lnTo>
                    <a:pt x="1994" y="820"/>
                  </a:lnTo>
                  <a:lnTo>
                    <a:pt x="1923" y="764"/>
                  </a:lnTo>
                  <a:lnTo>
                    <a:pt x="1847" y="714"/>
                  </a:lnTo>
                  <a:lnTo>
                    <a:pt x="1768" y="668"/>
                  </a:lnTo>
                  <a:lnTo>
                    <a:pt x="1685" y="627"/>
                  </a:lnTo>
                  <a:lnTo>
                    <a:pt x="1599" y="593"/>
                  </a:lnTo>
                  <a:lnTo>
                    <a:pt x="1509" y="563"/>
                  </a:lnTo>
                  <a:lnTo>
                    <a:pt x="1424" y="542"/>
                  </a:lnTo>
                  <a:lnTo>
                    <a:pt x="1337" y="526"/>
                  </a:lnTo>
                  <a:lnTo>
                    <a:pt x="1249" y="516"/>
                  </a:lnTo>
                  <a:lnTo>
                    <a:pt x="1162" y="511"/>
                  </a:lnTo>
                  <a:lnTo>
                    <a:pt x="1077" y="513"/>
                  </a:lnTo>
                  <a:lnTo>
                    <a:pt x="991" y="519"/>
                  </a:lnTo>
                  <a:lnTo>
                    <a:pt x="906" y="531"/>
                  </a:lnTo>
                  <a:lnTo>
                    <a:pt x="822" y="549"/>
                  </a:lnTo>
                  <a:lnTo>
                    <a:pt x="740" y="571"/>
                  </a:lnTo>
                  <a:lnTo>
                    <a:pt x="659" y="599"/>
                  </a:lnTo>
                  <a:lnTo>
                    <a:pt x="581" y="632"/>
                  </a:lnTo>
                  <a:lnTo>
                    <a:pt x="505" y="669"/>
                  </a:lnTo>
                  <a:lnTo>
                    <a:pt x="430" y="712"/>
                  </a:lnTo>
                  <a:lnTo>
                    <a:pt x="359" y="759"/>
                  </a:lnTo>
                  <a:lnTo>
                    <a:pt x="290" y="812"/>
                  </a:lnTo>
                  <a:lnTo>
                    <a:pt x="225" y="869"/>
                  </a:lnTo>
                  <a:lnTo>
                    <a:pt x="163" y="929"/>
                  </a:lnTo>
                  <a:lnTo>
                    <a:pt x="105" y="995"/>
                  </a:lnTo>
                  <a:lnTo>
                    <a:pt x="51" y="1065"/>
                  </a:lnTo>
                  <a:lnTo>
                    <a:pt x="1" y="1139"/>
                  </a:lnTo>
                  <a:lnTo>
                    <a:pt x="44" y="1042"/>
                  </a:lnTo>
                  <a:lnTo>
                    <a:pt x="92" y="950"/>
                  </a:lnTo>
                  <a:lnTo>
                    <a:pt x="145" y="861"/>
                  </a:lnTo>
                  <a:lnTo>
                    <a:pt x="203" y="775"/>
                  </a:lnTo>
                  <a:lnTo>
                    <a:pt x="265" y="694"/>
                  </a:lnTo>
                  <a:lnTo>
                    <a:pt x="330" y="616"/>
                  </a:lnTo>
                  <a:lnTo>
                    <a:pt x="400" y="543"/>
                  </a:lnTo>
                  <a:lnTo>
                    <a:pt x="473" y="473"/>
                  </a:lnTo>
                  <a:lnTo>
                    <a:pt x="550" y="409"/>
                  </a:lnTo>
                  <a:lnTo>
                    <a:pt x="630" y="348"/>
                  </a:lnTo>
                  <a:lnTo>
                    <a:pt x="713" y="292"/>
                  </a:lnTo>
                  <a:lnTo>
                    <a:pt x="799" y="240"/>
                  </a:lnTo>
                  <a:lnTo>
                    <a:pt x="886" y="193"/>
                  </a:lnTo>
                  <a:lnTo>
                    <a:pt x="978" y="151"/>
                  </a:lnTo>
                  <a:lnTo>
                    <a:pt x="1070" y="114"/>
                  </a:lnTo>
                  <a:lnTo>
                    <a:pt x="1166" y="81"/>
                  </a:lnTo>
                  <a:lnTo>
                    <a:pt x="1263" y="54"/>
                  </a:lnTo>
                  <a:lnTo>
                    <a:pt x="1361" y="33"/>
                  </a:lnTo>
                  <a:lnTo>
                    <a:pt x="1460" y="16"/>
                  </a:lnTo>
                  <a:lnTo>
                    <a:pt x="1561" y="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1CA36"/>
            </a:solidFill>
            <a:ln w="0">
              <a:solidFill>
                <a:srgbClr val="F1CA36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4" name="Freeform 7"/>
            <p:cNvSpPr/>
            <p:nvPr/>
          </p:nvSpPr>
          <p:spPr>
            <a:xfrm>
              <a:off x="3328" y="1050"/>
              <a:ext cx="179" cy="224"/>
            </a:xfrm>
            <a:custGeom>
              <a:avLst/>
              <a:gdLst>
                <a:gd name="T0" fmla="*/ 66 w 358"/>
                <a:gd name="T1" fmla="*/ 0 h 447"/>
                <a:gd name="T2" fmla="*/ 82 w 358"/>
                <a:gd name="T3" fmla="*/ 2 h 447"/>
                <a:gd name="T4" fmla="*/ 98 w 358"/>
                <a:gd name="T5" fmla="*/ 10 h 447"/>
                <a:gd name="T6" fmla="*/ 110 w 358"/>
                <a:gd name="T7" fmla="*/ 20 h 447"/>
                <a:gd name="T8" fmla="*/ 178 w 358"/>
                <a:gd name="T9" fmla="*/ 98 h 447"/>
                <a:gd name="T10" fmla="*/ 241 w 358"/>
                <a:gd name="T11" fmla="*/ 179 h 447"/>
                <a:gd name="T12" fmla="*/ 298 w 358"/>
                <a:gd name="T13" fmla="*/ 265 h 447"/>
                <a:gd name="T14" fmla="*/ 350 w 358"/>
                <a:gd name="T15" fmla="*/ 353 h 447"/>
                <a:gd name="T16" fmla="*/ 357 w 358"/>
                <a:gd name="T17" fmla="*/ 368 h 447"/>
                <a:gd name="T18" fmla="*/ 358 w 358"/>
                <a:gd name="T19" fmla="*/ 384 h 447"/>
                <a:gd name="T20" fmla="*/ 355 w 358"/>
                <a:gd name="T21" fmla="*/ 401 h 447"/>
                <a:gd name="T22" fmla="*/ 349 w 358"/>
                <a:gd name="T23" fmla="*/ 416 h 447"/>
                <a:gd name="T24" fmla="*/ 339 w 358"/>
                <a:gd name="T25" fmla="*/ 429 h 447"/>
                <a:gd name="T26" fmla="*/ 326 w 358"/>
                <a:gd name="T27" fmla="*/ 439 h 447"/>
                <a:gd name="T28" fmla="*/ 310 w 358"/>
                <a:gd name="T29" fmla="*/ 445 h 447"/>
                <a:gd name="T30" fmla="*/ 295 w 358"/>
                <a:gd name="T31" fmla="*/ 447 h 447"/>
                <a:gd name="T32" fmla="*/ 278 w 358"/>
                <a:gd name="T33" fmla="*/ 445 h 447"/>
                <a:gd name="T34" fmla="*/ 262 w 358"/>
                <a:gd name="T35" fmla="*/ 438 h 447"/>
                <a:gd name="T36" fmla="*/ 248 w 358"/>
                <a:gd name="T37" fmla="*/ 428 h 447"/>
                <a:gd name="T38" fmla="*/ 238 w 358"/>
                <a:gd name="T39" fmla="*/ 415 h 447"/>
                <a:gd name="T40" fmla="*/ 190 w 358"/>
                <a:gd name="T41" fmla="*/ 332 h 447"/>
                <a:gd name="T42" fmla="*/ 137 w 358"/>
                <a:gd name="T43" fmla="*/ 255 h 447"/>
                <a:gd name="T44" fmla="*/ 78 w 358"/>
                <a:gd name="T45" fmla="*/ 179 h 447"/>
                <a:gd name="T46" fmla="*/ 16 w 358"/>
                <a:gd name="T47" fmla="*/ 107 h 447"/>
                <a:gd name="T48" fmla="*/ 6 w 358"/>
                <a:gd name="T49" fmla="*/ 93 h 447"/>
                <a:gd name="T50" fmla="*/ 1 w 358"/>
                <a:gd name="T51" fmla="*/ 78 h 447"/>
                <a:gd name="T52" fmla="*/ 0 w 358"/>
                <a:gd name="T53" fmla="*/ 62 h 447"/>
                <a:gd name="T54" fmla="*/ 2 w 358"/>
                <a:gd name="T55" fmla="*/ 45 h 447"/>
                <a:gd name="T56" fmla="*/ 9 w 358"/>
                <a:gd name="T57" fmla="*/ 29 h 447"/>
                <a:gd name="T58" fmla="*/ 20 w 358"/>
                <a:gd name="T59" fmla="*/ 17 h 447"/>
                <a:gd name="T60" fmla="*/ 33 w 358"/>
                <a:gd name="T61" fmla="*/ 8 h 447"/>
                <a:gd name="T62" fmla="*/ 49 w 358"/>
                <a:gd name="T63" fmla="*/ 1 h 447"/>
                <a:gd name="T64" fmla="*/ 66 w 358"/>
                <a:gd name="T6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447">
                  <a:moveTo>
                    <a:pt x="66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110" y="20"/>
                  </a:lnTo>
                  <a:lnTo>
                    <a:pt x="178" y="98"/>
                  </a:lnTo>
                  <a:lnTo>
                    <a:pt x="241" y="179"/>
                  </a:lnTo>
                  <a:lnTo>
                    <a:pt x="298" y="265"/>
                  </a:lnTo>
                  <a:lnTo>
                    <a:pt x="350" y="353"/>
                  </a:lnTo>
                  <a:lnTo>
                    <a:pt x="357" y="368"/>
                  </a:lnTo>
                  <a:lnTo>
                    <a:pt x="358" y="384"/>
                  </a:lnTo>
                  <a:lnTo>
                    <a:pt x="355" y="401"/>
                  </a:lnTo>
                  <a:lnTo>
                    <a:pt x="349" y="416"/>
                  </a:lnTo>
                  <a:lnTo>
                    <a:pt x="339" y="429"/>
                  </a:lnTo>
                  <a:lnTo>
                    <a:pt x="326" y="439"/>
                  </a:lnTo>
                  <a:lnTo>
                    <a:pt x="310" y="445"/>
                  </a:lnTo>
                  <a:lnTo>
                    <a:pt x="295" y="447"/>
                  </a:lnTo>
                  <a:lnTo>
                    <a:pt x="278" y="445"/>
                  </a:lnTo>
                  <a:lnTo>
                    <a:pt x="262" y="438"/>
                  </a:lnTo>
                  <a:lnTo>
                    <a:pt x="248" y="428"/>
                  </a:lnTo>
                  <a:lnTo>
                    <a:pt x="238" y="415"/>
                  </a:lnTo>
                  <a:lnTo>
                    <a:pt x="190" y="332"/>
                  </a:lnTo>
                  <a:lnTo>
                    <a:pt x="137" y="255"/>
                  </a:lnTo>
                  <a:lnTo>
                    <a:pt x="78" y="179"/>
                  </a:lnTo>
                  <a:lnTo>
                    <a:pt x="16" y="107"/>
                  </a:lnTo>
                  <a:lnTo>
                    <a:pt x="6" y="93"/>
                  </a:lnTo>
                  <a:lnTo>
                    <a:pt x="1" y="7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9" y="29"/>
                  </a:lnTo>
                  <a:lnTo>
                    <a:pt x="20" y="17"/>
                  </a:lnTo>
                  <a:lnTo>
                    <a:pt x="33" y="8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5" name="Freeform 8"/>
            <p:cNvSpPr/>
            <p:nvPr/>
          </p:nvSpPr>
          <p:spPr>
            <a:xfrm>
              <a:off x="3158" y="911"/>
              <a:ext cx="128" cy="108"/>
            </a:xfrm>
            <a:custGeom>
              <a:avLst/>
              <a:gdLst>
                <a:gd name="T0" fmla="*/ 66 w 256"/>
                <a:gd name="T1" fmla="*/ 0 h 215"/>
                <a:gd name="T2" fmla="*/ 81 w 256"/>
                <a:gd name="T3" fmla="*/ 2 h 215"/>
                <a:gd name="T4" fmla="*/ 97 w 256"/>
                <a:gd name="T5" fmla="*/ 9 h 215"/>
                <a:gd name="T6" fmla="*/ 165 w 256"/>
                <a:gd name="T7" fmla="*/ 53 h 215"/>
                <a:gd name="T8" fmla="*/ 230 w 256"/>
                <a:gd name="T9" fmla="*/ 100 h 215"/>
                <a:gd name="T10" fmla="*/ 243 w 256"/>
                <a:gd name="T11" fmla="*/ 111 h 215"/>
                <a:gd name="T12" fmla="*/ 250 w 256"/>
                <a:gd name="T13" fmla="*/ 125 h 215"/>
                <a:gd name="T14" fmla="*/ 255 w 256"/>
                <a:gd name="T15" fmla="*/ 139 h 215"/>
                <a:gd name="T16" fmla="*/ 256 w 256"/>
                <a:gd name="T17" fmla="*/ 155 h 215"/>
                <a:gd name="T18" fmla="*/ 253 w 256"/>
                <a:gd name="T19" fmla="*/ 171 h 215"/>
                <a:gd name="T20" fmla="*/ 246 w 256"/>
                <a:gd name="T21" fmla="*/ 186 h 215"/>
                <a:gd name="T22" fmla="*/ 236 w 256"/>
                <a:gd name="T23" fmla="*/ 198 h 215"/>
                <a:gd name="T24" fmla="*/ 223 w 256"/>
                <a:gd name="T25" fmla="*/ 207 h 215"/>
                <a:gd name="T26" fmla="*/ 208 w 256"/>
                <a:gd name="T27" fmla="*/ 213 h 215"/>
                <a:gd name="T28" fmla="*/ 192 w 256"/>
                <a:gd name="T29" fmla="*/ 215 h 215"/>
                <a:gd name="T30" fmla="*/ 192 w 256"/>
                <a:gd name="T31" fmla="*/ 215 h 215"/>
                <a:gd name="T32" fmla="*/ 178 w 256"/>
                <a:gd name="T33" fmla="*/ 213 h 215"/>
                <a:gd name="T34" fmla="*/ 166 w 256"/>
                <a:gd name="T35" fmla="*/ 209 h 215"/>
                <a:gd name="T36" fmla="*/ 154 w 256"/>
                <a:gd name="T37" fmla="*/ 201 h 215"/>
                <a:gd name="T38" fmla="*/ 93 w 256"/>
                <a:gd name="T39" fmla="*/ 159 h 215"/>
                <a:gd name="T40" fmla="*/ 31 w 256"/>
                <a:gd name="T41" fmla="*/ 118 h 215"/>
                <a:gd name="T42" fmla="*/ 17 w 256"/>
                <a:gd name="T43" fmla="*/ 108 h 215"/>
                <a:gd name="T44" fmla="*/ 8 w 256"/>
                <a:gd name="T45" fmla="*/ 94 h 215"/>
                <a:gd name="T46" fmla="*/ 1 w 256"/>
                <a:gd name="T47" fmla="*/ 79 h 215"/>
                <a:gd name="T48" fmla="*/ 0 w 256"/>
                <a:gd name="T49" fmla="*/ 63 h 215"/>
                <a:gd name="T50" fmla="*/ 3 w 256"/>
                <a:gd name="T51" fmla="*/ 46 h 215"/>
                <a:gd name="T52" fmla="*/ 9 w 256"/>
                <a:gd name="T53" fmla="*/ 30 h 215"/>
                <a:gd name="T54" fmla="*/ 21 w 256"/>
                <a:gd name="T55" fmla="*/ 17 h 215"/>
                <a:gd name="T56" fmla="*/ 34 w 256"/>
                <a:gd name="T57" fmla="*/ 8 h 215"/>
                <a:gd name="T58" fmla="*/ 49 w 256"/>
                <a:gd name="T59" fmla="*/ 2 h 215"/>
                <a:gd name="T60" fmla="*/ 66 w 2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15">
                  <a:moveTo>
                    <a:pt x="66" y="0"/>
                  </a:moveTo>
                  <a:lnTo>
                    <a:pt x="81" y="2"/>
                  </a:lnTo>
                  <a:lnTo>
                    <a:pt x="97" y="9"/>
                  </a:lnTo>
                  <a:lnTo>
                    <a:pt x="165" y="53"/>
                  </a:lnTo>
                  <a:lnTo>
                    <a:pt x="230" y="100"/>
                  </a:lnTo>
                  <a:lnTo>
                    <a:pt x="243" y="111"/>
                  </a:lnTo>
                  <a:lnTo>
                    <a:pt x="250" y="125"/>
                  </a:lnTo>
                  <a:lnTo>
                    <a:pt x="255" y="139"/>
                  </a:lnTo>
                  <a:lnTo>
                    <a:pt x="256" y="155"/>
                  </a:lnTo>
                  <a:lnTo>
                    <a:pt x="253" y="171"/>
                  </a:lnTo>
                  <a:lnTo>
                    <a:pt x="246" y="186"/>
                  </a:lnTo>
                  <a:lnTo>
                    <a:pt x="236" y="198"/>
                  </a:lnTo>
                  <a:lnTo>
                    <a:pt x="223" y="207"/>
                  </a:lnTo>
                  <a:lnTo>
                    <a:pt x="208" y="213"/>
                  </a:lnTo>
                  <a:lnTo>
                    <a:pt x="192" y="215"/>
                  </a:lnTo>
                  <a:lnTo>
                    <a:pt x="192" y="215"/>
                  </a:lnTo>
                  <a:lnTo>
                    <a:pt x="178" y="213"/>
                  </a:lnTo>
                  <a:lnTo>
                    <a:pt x="166" y="209"/>
                  </a:lnTo>
                  <a:lnTo>
                    <a:pt x="154" y="201"/>
                  </a:lnTo>
                  <a:lnTo>
                    <a:pt x="93" y="159"/>
                  </a:lnTo>
                  <a:lnTo>
                    <a:pt x="31" y="118"/>
                  </a:lnTo>
                  <a:lnTo>
                    <a:pt x="17" y="108"/>
                  </a:lnTo>
                  <a:lnTo>
                    <a:pt x="8" y="94"/>
                  </a:lnTo>
                  <a:lnTo>
                    <a:pt x="1" y="79"/>
                  </a:lnTo>
                  <a:lnTo>
                    <a:pt x="0" y="63"/>
                  </a:lnTo>
                  <a:lnTo>
                    <a:pt x="3" y="46"/>
                  </a:lnTo>
                  <a:lnTo>
                    <a:pt x="9" y="30"/>
                  </a:lnTo>
                  <a:lnTo>
                    <a:pt x="21" y="17"/>
                  </a:lnTo>
                  <a:lnTo>
                    <a:pt x="34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6" name="Freeform 9"/>
            <p:cNvSpPr/>
            <p:nvPr/>
          </p:nvSpPr>
          <p:spPr>
            <a:xfrm>
              <a:off x="2742" y="795"/>
              <a:ext cx="351" cy="117"/>
            </a:xfrm>
            <a:custGeom>
              <a:avLst/>
              <a:gdLst>
                <a:gd name="T0" fmla="*/ 63 w 703"/>
                <a:gd name="T1" fmla="*/ 0 h 235"/>
                <a:gd name="T2" fmla="*/ 166 w 703"/>
                <a:gd name="T3" fmla="*/ 3 h 235"/>
                <a:gd name="T4" fmla="*/ 267 w 703"/>
                <a:gd name="T5" fmla="*/ 13 h 235"/>
                <a:gd name="T6" fmla="*/ 368 w 703"/>
                <a:gd name="T7" fmla="*/ 27 h 235"/>
                <a:gd name="T8" fmla="*/ 467 w 703"/>
                <a:gd name="T9" fmla="*/ 50 h 235"/>
                <a:gd name="T10" fmla="*/ 565 w 703"/>
                <a:gd name="T11" fmla="*/ 77 h 235"/>
                <a:gd name="T12" fmla="*/ 662 w 703"/>
                <a:gd name="T13" fmla="*/ 112 h 235"/>
                <a:gd name="T14" fmla="*/ 678 w 703"/>
                <a:gd name="T15" fmla="*/ 120 h 235"/>
                <a:gd name="T16" fmla="*/ 691 w 703"/>
                <a:gd name="T17" fmla="*/ 132 h 235"/>
                <a:gd name="T18" fmla="*/ 698 w 703"/>
                <a:gd name="T19" fmla="*/ 148 h 235"/>
                <a:gd name="T20" fmla="*/ 703 w 703"/>
                <a:gd name="T21" fmla="*/ 165 h 235"/>
                <a:gd name="T22" fmla="*/ 702 w 703"/>
                <a:gd name="T23" fmla="*/ 183 h 235"/>
                <a:gd name="T24" fmla="*/ 696 w 703"/>
                <a:gd name="T25" fmla="*/ 200 h 235"/>
                <a:gd name="T26" fmla="*/ 686 w 703"/>
                <a:gd name="T27" fmla="*/ 214 h 235"/>
                <a:gd name="T28" fmla="*/ 674 w 703"/>
                <a:gd name="T29" fmla="*/ 226 h 235"/>
                <a:gd name="T30" fmla="*/ 657 w 703"/>
                <a:gd name="T31" fmla="*/ 233 h 235"/>
                <a:gd name="T32" fmla="*/ 640 w 703"/>
                <a:gd name="T33" fmla="*/ 235 h 235"/>
                <a:gd name="T34" fmla="*/ 640 w 703"/>
                <a:gd name="T35" fmla="*/ 235 h 235"/>
                <a:gd name="T36" fmla="*/ 627 w 703"/>
                <a:gd name="T37" fmla="*/ 234 h 235"/>
                <a:gd name="T38" fmla="*/ 616 w 703"/>
                <a:gd name="T39" fmla="*/ 231 h 235"/>
                <a:gd name="T40" fmla="*/ 527 w 703"/>
                <a:gd name="T41" fmla="*/ 200 h 235"/>
                <a:gd name="T42" fmla="*/ 437 w 703"/>
                <a:gd name="T43" fmla="*/ 174 h 235"/>
                <a:gd name="T44" fmla="*/ 345 w 703"/>
                <a:gd name="T45" fmla="*/ 154 h 235"/>
                <a:gd name="T46" fmla="*/ 251 w 703"/>
                <a:gd name="T47" fmla="*/ 139 h 235"/>
                <a:gd name="T48" fmla="*/ 158 w 703"/>
                <a:gd name="T49" fmla="*/ 131 h 235"/>
                <a:gd name="T50" fmla="*/ 63 w 703"/>
                <a:gd name="T51" fmla="*/ 128 h 235"/>
                <a:gd name="T52" fmla="*/ 44 w 703"/>
                <a:gd name="T53" fmla="*/ 124 h 235"/>
                <a:gd name="T54" fmla="*/ 26 w 703"/>
                <a:gd name="T55" fmla="*/ 115 h 235"/>
                <a:gd name="T56" fmla="*/ 12 w 703"/>
                <a:gd name="T57" fmla="*/ 102 h 235"/>
                <a:gd name="T58" fmla="*/ 3 w 703"/>
                <a:gd name="T59" fmla="*/ 84 h 235"/>
                <a:gd name="T60" fmla="*/ 0 w 703"/>
                <a:gd name="T61" fmla="*/ 64 h 235"/>
                <a:gd name="T62" fmla="*/ 3 w 703"/>
                <a:gd name="T63" fmla="*/ 43 h 235"/>
                <a:gd name="T64" fmla="*/ 12 w 703"/>
                <a:gd name="T65" fmla="*/ 26 h 235"/>
                <a:gd name="T66" fmla="*/ 26 w 703"/>
                <a:gd name="T67" fmla="*/ 13 h 235"/>
                <a:gd name="T68" fmla="*/ 44 w 703"/>
                <a:gd name="T69" fmla="*/ 4 h 235"/>
                <a:gd name="T70" fmla="*/ 63 w 703"/>
                <a:gd name="T7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3" h="235">
                  <a:moveTo>
                    <a:pt x="63" y="0"/>
                  </a:moveTo>
                  <a:lnTo>
                    <a:pt x="166" y="3"/>
                  </a:lnTo>
                  <a:lnTo>
                    <a:pt x="267" y="13"/>
                  </a:lnTo>
                  <a:lnTo>
                    <a:pt x="368" y="27"/>
                  </a:lnTo>
                  <a:lnTo>
                    <a:pt x="467" y="50"/>
                  </a:lnTo>
                  <a:lnTo>
                    <a:pt x="565" y="77"/>
                  </a:lnTo>
                  <a:lnTo>
                    <a:pt x="662" y="112"/>
                  </a:lnTo>
                  <a:lnTo>
                    <a:pt x="678" y="120"/>
                  </a:lnTo>
                  <a:lnTo>
                    <a:pt x="691" y="132"/>
                  </a:lnTo>
                  <a:lnTo>
                    <a:pt x="698" y="148"/>
                  </a:lnTo>
                  <a:lnTo>
                    <a:pt x="703" y="165"/>
                  </a:lnTo>
                  <a:lnTo>
                    <a:pt x="702" y="183"/>
                  </a:lnTo>
                  <a:lnTo>
                    <a:pt x="696" y="200"/>
                  </a:lnTo>
                  <a:lnTo>
                    <a:pt x="686" y="214"/>
                  </a:lnTo>
                  <a:lnTo>
                    <a:pt x="674" y="226"/>
                  </a:lnTo>
                  <a:lnTo>
                    <a:pt x="657" y="233"/>
                  </a:lnTo>
                  <a:lnTo>
                    <a:pt x="640" y="235"/>
                  </a:lnTo>
                  <a:lnTo>
                    <a:pt x="640" y="235"/>
                  </a:lnTo>
                  <a:lnTo>
                    <a:pt x="627" y="234"/>
                  </a:lnTo>
                  <a:lnTo>
                    <a:pt x="616" y="231"/>
                  </a:lnTo>
                  <a:lnTo>
                    <a:pt x="527" y="200"/>
                  </a:lnTo>
                  <a:lnTo>
                    <a:pt x="437" y="174"/>
                  </a:lnTo>
                  <a:lnTo>
                    <a:pt x="345" y="154"/>
                  </a:lnTo>
                  <a:lnTo>
                    <a:pt x="251" y="139"/>
                  </a:lnTo>
                  <a:lnTo>
                    <a:pt x="158" y="131"/>
                  </a:lnTo>
                  <a:lnTo>
                    <a:pt x="63" y="128"/>
                  </a:lnTo>
                  <a:lnTo>
                    <a:pt x="44" y="124"/>
                  </a:lnTo>
                  <a:lnTo>
                    <a:pt x="26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7" name="Freeform 10"/>
            <p:cNvSpPr/>
            <p:nvPr/>
          </p:nvSpPr>
          <p:spPr>
            <a:xfrm>
              <a:off x="2422" y="1563"/>
              <a:ext cx="896" cy="575"/>
            </a:xfrm>
            <a:custGeom>
              <a:avLst/>
              <a:gdLst>
                <a:gd name="T0" fmla="*/ 1165 w 1791"/>
                <a:gd name="T1" fmla="*/ 5 h 1152"/>
                <a:gd name="T2" fmla="*/ 1258 w 1791"/>
                <a:gd name="T3" fmla="*/ 30 h 1152"/>
                <a:gd name="T4" fmla="*/ 1342 w 1791"/>
                <a:gd name="T5" fmla="*/ 79 h 1152"/>
                <a:gd name="T6" fmla="*/ 1408 w 1791"/>
                <a:gd name="T7" fmla="*/ 144 h 1152"/>
                <a:gd name="T8" fmla="*/ 1454 w 1791"/>
                <a:gd name="T9" fmla="*/ 216 h 1152"/>
                <a:gd name="T10" fmla="*/ 1483 w 1791"/>
                <a:gd name="T11" fmla="*/ 298 h 1152"/>
                <a:gd name="T12" fmla="*/ 1493 w 1791"/>
                <a:gd name="T13" fmla="*/ 383 h 1152"/>
                <a:gd name="T14" fmla="*/ 1538 w 1791"/>
                <a:gd name="T15" fmla="*/ 459 h 1152"/>
                <a:gd name="T16" fmla="*/ 1621 w 1791"/>
                <a:gd name="T17" fmla="*/ 495 h 1152"/>
                <a:gd name="T18" fmla="*/ 1691 w 1791"/>
                <a:gd name="T19" fmla="*/ 551 h 1152"/>
                <a:gd name="T20" fmla="*/ 1744 w 1791"/>
                <a:gd name="T21" fmla="*/ 622 h 1152"/>
                <a:gd name="T22" fmla="*/ 1779 w 1791"/>
                <a:gd name="T23" fmla="*/ 705 h 1152"/>
                <a:gd name="T24" fmla="*/ 1791 w 1791"/>
                <a:gd name="T25" fmla="*/ 797 h 1152"/>
                <a:gd name="T26" fmla="*/ 1779 w 1791"/>
                <a:gd name="T27" fmla="*/ 888 h 1152"/>
                <a:gd name="T28" fmla="*/ 1744 w 1791"/>
                <a:gd name="T29" fmla="*/ 971 h 1152"/>
                <a:gd name="T30" fmla="*/ 1691 w 1791"/>
                <a:gd name="T31" fmla="*/ 1042 h 1152"/>
                <a:gd name="T32" fmla="*/ 1621 w 1791"/>
                <a:gd name="T33" fmla="*/ 1099 h 1152"/>
                <a:gd name="T34" fmla="*/ 1538 w 1791"/>
                <a:gd name="T35" fmla="*/ 1136 h 1152"/>
                <a:gd name="T36" fmla="*/ 1462 w 1791"/>
                <a:gd name="T37" fmla="*/ 1149 h 1152"/>
                <a:gd name="T38" fmla="*/ 358 w 1791"/>
                <a:gd name="T39" fmla="*/ 1152 h 1152"/>
                <a:gd name="T40" fmla="*/ 299 w 1791"/>
                <a:gd name="T41" fmla="*/ 1146 h 1152"/>
                <a:gd name="T42" fmla="*/ 210 w 1791"/>
                <a:gd name="T43" fmla="*/ 1119 h 1152"/>
                <a:gd name="T44" fmla="*/ 133 w 1791"/>
                <a:gd name="T45" fmla="*/ 1073 h 1152"/>
                <a:gd name="T46" fmla="*/ 71 w 1791"/>
                <a:gd name="T47" fmla="*/ 1008 h 1152"/>
                <a:gd name="T48" fmla="*/ 27 w 1791"/>
                <a:gd name="T49" fmla="*/ 931 h 1152"/>
                <a:gd name="T50" fmla="*/ 4 w 1791"/>
                <a:gd name="T51" fmla="*/ 844 h 1152"/>
                <a:gd name="T52" fmla="*/ 4 w 1791"/>
                <a:gd name="T53" fmla="*/ 750 h 1152"/>
                <a:gd name="T54" fmla="*/ 27 w 1791"/>
                <a:gd name="T55" fmla="*/ 661 h 1152"/>
                <a:gd name="T56" fmla="*/ 73 w 1791"/>
                <a:gd name="T57" fmla="*/ 581 h 1152"/>
                <a:gd name="T58" fmla="*/ 139 w 1791"/>
                <a:gd name="T59" fmla="*/ 516 h 1152"/>
                <a:gd name="T60" fmla="*/ 216 w 1791"/>
                <a:gd name="T61" fmla="*/ 471 h 1152"/>
                <a:gd name="T62" fmla="*/ 303 w 1791"/>
                <a:gd name="T63" fmla="*/ 447 h 1152"/>
                <a:gd name="T64" fmla="*/ 330 w 1791"/>
                <a:gd name="T65" fmla="*/ 357 h 1152"/>
                <a:gd name="T66" fmla="*/ 378 w 1791"/>
                <a:gd name="T67" fmla="*/ 281 h 1152"/>
                <a:gd name="T68" fmla="*/ 442 w 1791"/>
                <a:gd name="T69" fmla="*/ 218 h 1152"/>
                <a:gd name="T70" fmla="*/ 521 w 1791"/>
                <a:gd name="T71" fmla="*/ 174 h 1152"/>
                <a:gd name="T72" fmla="*/ 610 w 1791"/>
                <a:gd name="T73" fmla="*/ 150 h 1152"/>
                <a:gd name="T74" fmla="*/ 700 w 1791"/>
                <a:gd name="T75" fmla="*/ 150 h 1152"/>
                <a:gd name="T76" fmla="*/ 782 w 1791"/>
                <a:gd name="T77" fmla="*/ 169 h 1152"/>
                <a:gd name="T78" fmla="*/ 847 w 1791"/>
                <a:gd name="T79" fmla="*/ 97 h 1152"/>
                <a:gd name="T80" fmla="*/ 927 w 1791"/>
                <a:gd name="T81" fmla="*/ 42 h 1152"/>
                <a:gd name="T82" fmla="*/ 1018 w 1791"/>
                <a:gd name="T83" fmla="*/ 9 h 1152"/>
                <a:gd name="T84" fmla="*/ 1117 w 1791"/>
                <a:gd name="T8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91" h="1152">
                  <a:moveTo>
                    <a:pt x="1117" y="0"/>
                  </a:moveTo>
                  <a:lnTo>
                    <a:pt x="1165" y="5"/>
                  </a:lnTo>
                  <a:lnTo>
                    <a:pt x="1212" y="15"/>
                  </a:lnTo>
                  <a:lnTo>
                    <a:pt x="1258" y="30"/>
                  </a:lnTo>
                  <a:lnTo>
                    <a:pt x="1301" y="52"/>
                  </a:lnTo>
                  <a:lnTo>
                    <a:pt x="1342" y="79"/>
                  </a:lnTo>
                  <a:lnTo>
                    <a:pt x="1379" y="112"/>
                  </a:lnTo>
                  <a:lnTo>
                    <a:pt x="1408" y="144"/>
                  </a:lnTo>
                  <a:lnTo>
                    <a:pt x="1433" y="179"/>
                  </a:lnTo>
                  <a:lnTo>
                    <a:pt x="1454" y="216"/>
                  </a:lnTo>
                  <a:lnTo>
                    <a:pt x="1470" y="256"/>
                  </a:lnTo>
                  <a:lnTo>
                    <a:pt x="1483" y="298"/>
                  </a:lnTo>
                  <a:lnTo>
                    <a:pt x="1490" y="340"/>
                  </a:lnTo>
                  <a:lnTo>
                    <a:pt x="1493" y="383"/>
                  </a:lnTo>
                  <a:lnTo>
                    <a:pt x="1493" y="447"/>
                  </a:lnTo>
                  <a:lnTo>
                    <a:pt x="1538" y="459"/>
                  </a:lnTo>
                  <a:lnTo>
                    <a:pt x="1581" y="474"/>
                  </a:lnTo>
                  <a:lnTo>
                    <a:pt x="1621" y="495"/>
                  </a:lnTo>
                  <a:lnTo>
                    <a:pt x="1658" y="521"/>
                  </a:lnTo>
                  <a:lnTo>
                    <a:pt x="1691" y="551"/>
                  </a:lnTo>
                  <a:lnTo>
                    <a:pt x="1720" y="585"/>
                  </a:lnTo>
                  <a:lnTo>
                    <a:pt x="1744" y="622"/>
                  </a:lnTo>
                  <a:lnTo>
                    <a:pt x="1764" y="663"/>
                  </a:lnTo>
                  <a:lnTo>
                    <a:pt x="1779" y="705"/>
                  </a:lnTo>
                  <a:lnTo>
                    <a:pt x="1788" y="750"/>
                  </a:lnTo>
                  <a:lnTo>
                    <a:pt x="1791" y="797"/>
                  </a:lnTo>
                  <a:lnTo>
                    <a:pt x="1788" y="844"/>
                  </a:lnTo>
                  <a:lnTo>
                    <a:pt x="1779" y="888"/>
                  </a:lnTo>
                  <a:lnTo>
                    <a:pt x="1764" y="931"/>
                  </a:lnTo>
                  <a:lnTo>
                    <a:pt x="1744" y="971"/>
                  </a:lnTo>
                  <a:lnTo>
                    <a:pt x="1719" y="1008"/>
                  </a:lnTo>
                  <a:lnTo>
                    <a:pt x="1691" y="1042"/>
                  </a:lnTo>
                  <a:lnTo>
                    <a:pt x="1657" y="1073"/>
                  </a:lnTo>
                  <a:lnTo>
                    <a:pt x="1621" y="1099"/>
                  </a:lnTo>
                  <a:lnTo>
                    <a:pt x="1581" y="1119"/>
                  </a:lnTo>
                  <a:lnTo>
                    <a:pt x="1538" y="1136"/>
                  </a:lnTo>
                  <a:lnTo>
                    <a:pt x="1493" y="1146"/>
                  </a:lnTo>
                  <a:lnTo>
                    <a:pt x="1462" y="1149"/>
                  </a:lnTo>
                  <a:lnTo>
                    <a:pt x="1433" y="1152"/>
                  </a:lnTo>
                  <a:lnTo>
                    <a:pt x="358" y="1152"/>
                  </a:lnTo>
                  <a:lnTo>
                    <a:pt x="328" y="1149"/>
                  </a:lnTo>
                  <a:lnTo>
                    <a:pt x="299" y="1146"/>
                  </a:lnTo>
                  <a:lnTo>
                    <a:pt x="253" y="1136"/>
                  </a:lnTo>
                  <a:lnTo>
                    <a:pt x="210" y="1119"/>
                  </a:lnTo>
                  <a:lnTo>
                    <a:pt x="170" y="1099"/>
                  </a:lnTo>
                  <a:lnTo>
                    <a:pt x="133" y="1073"/>
                  </a:lnTo>
                  <a:lnTo>
                    <a:pt x="100" y="1042"/>
                  </a:lnTo>
                  <a:lnTo>
                    <a:pt x="71" y="1008"/>
                  </a:lnTo>
                  <a:lnTo>
                    <a:pt x="46" y="971"/>
                  </a:lnTo>
                  <a:lnTo>
                    <a:pt x="27" y="931"/>
                  </a:lnTo>
                  <a:lnTo>
                    <a:pt x="13" y="888"/>
                  </a:lnTo>
                  <a:lnTo>
                    <a:pt x="4" y="844"/>
                  </a:lnTo>
                  <a:lnTo>
                    <a:pt x="0" y="797"/>
                  </a:lnTo>
                  <a:lnTo>
                    <a:pt x="4" y="750"/>
                  </a:lnTo>
                  <a:lnTo>
                    <a:pt x="13" y="704"/>
                  </a:lnTo>
                  <a:lnTo>
                    <a:pt x="27" y="661"/>
                  </a:lnTo>
                  <a:lnTo>
                    <a:pt x="47" y="620"/>
                  </a:lnTo>
                  <a:lnTo>
                    <a:pt x="73" y="581"/>
                  </a:lnTo>
                  <a:lnTo>
                    <a:pt x="105" y="547"/>
                  </a:lnTo>
                  <a:lnTo>
                    <a:pt x="139" y="516"/>
                  </a:lnTo>
                  <a:lnTo>
                    <a:pt x="177" y="491"/>
                  </a:lnTo>
                  <a:lnTo>
                    <a:pt x="216" y="471"/>
                  </a:lnTo>
                  <a:lnTo>
                    <a:pt x="259" y="456"/>
                  </a:lnTo>
                  <a:lnTo>
                    <a:pt x="303" y="447"/>
                  </a:lnTo>
                  <a:lnTo>
                    <a:pt x="313" y="401"/>
                  </a:lnTo>
                  <a:lnTo>
                    <a:pt x="330" y="357"/>
                  </a:lnTo>
                  <a:lnTo>
                    <a:pt x="352" y="317"/>
                  </a:lnTo>
                  <a:lnTo>
                    <a:pt x="378" y="281"/>
                  </a:lnTo>
                  <a:lnTo>
                    <a:pt x="408" y="247"/>
                  </a:lnTo>
                  <a:lnTo>
                    <a:pt x="442" y="218"/>
                  </a:lnTo>
                  <a:lnTo>
                    <a:pt x="480" y="193"/>
                  </a:lnTo>
                  <a:lnTo>
                    <a:pt x="521" y="174"/>
                  </a:lnTo>
                  <a:lnTo>
                    <a:pt x="565" y="159"/>
                  </a:lnTo>
                  <a:lnTo>
                    <a:pt x="610" y="150"/>
                  </a:lnTo>
                  <a:lnTo>
                    <a:pt x="657" y="148"/>
                  </a:lnTo>
                  <a:lnTo>
                    <a:pt x="700" y="150"/>
                  </a:lnTo>
                  <a:lnTo>
                    <a:pt x="741" y="157"/>
                  </a:lnTo>
                  <a:lnTo>
                    <a:pt x="782" y="169"/>
                  </a:lnTo>
                  <a:lnTo>
                    <a:pt x="812" y="131"/>
                  </a:lnTo>
                  <a:lnTo>
                    <a:pt x="847" y="97"/>
                  </a:lnTo>
                  <a:lnTo>
                    <a:pt x="886" y="67"/>
                  </a:lnTo>
                  <a:lnTo>
                    <a:pt x="927" y="42"/>
                  </a:lnTo>
                  <a:lnTo>
                    <a:pt x="971" y="23"/>
                  </a:lnTo>
                  <a:lnTo>
                    <a:pt x="1018" y="9"/>
                  </a:lnTo>
                  <a:lnTo>
                    <a:pt x="1067" y="1"/>
                  </a:lnTo>
                  <a:lnTo>
                    <a:pt x="1117" y="0"/>
                  </a:lnTo>
                  <a:close/>
                </a:path>
              </a:pathLst>
            </a:custGeom>
            <a:solidFill>
              <a:srgbClr val="E0E8E8"/>
            </a:solidFill>
            <a:ln w="0">
              <a:solidFill>
                <a:srgbClr val="E0E8E8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656651" y="1159015"/>
            <a:ext cx="9240647" cy="46535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en-US" altLang="ko-KR" sz="3600" dirty="0" smtClean="0">
                <a:latin typeface="맑은 고딕 Semilight"/>
                <a:ea typeface="맑은 고딕 Semilight"/>
                <a:cs typeface="맑은 고딕 Semilight"/>
              </a:rPr>
              <a:t>                     </a:t>
            </a: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글쓰기치료의 효능</a:t>
            </a:r>
            <a:endParaRPr lang="en-US" altLang="ko-KR" sz="2400" dirty="0" smtClean="0">
              <a:solidFill>
                <a:srgbClr val="0070C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 &lt;</a:t>
            </a:r>
            <a:r>
              <a:rPr lang="ko-KR" altLang="en-US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정</a:t>
            </a:r>
            <a:r>
              <a:rPr lang="ko-KR" altLang="en-US" sz="24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신</a:t>
            </a:r>
            <a:r>
              <a:rPr lang="ko-KR" altLang="en-US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적 측면</a:t>
            </a: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&gt;</a:t>
            </a: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 </a:t>
            </a: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1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.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생각의 혼돈을 정리하는 지름길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 2.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자아 통찰을 통해 더욱 폭넓은 관점에서 자기 행동을 바라봄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 3.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문제 식별 능력을 주어 스스로 해결책 모색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&lt;</a:t>
            </a:r>
            <a:r>
              <a:rPr lang="ko-KR" altLang="en-US" sz="24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영</a:t>
            </a:r>
            <a:r>
              <a:rPr lang="ko-KR" altLang="en-US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적 측면</a:t>
            </a: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&gt;</a:t>
            </a: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1.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의사소통이라는 지속적인 자원 확보 가능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2.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직관으로 나가는 통로를 열어줌으로써 지혜의 중심으로 이동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3.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세상과의 조화를 통해 원만한 삶을 이루게 함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</p:txBody>
      </p:sp>
    </p:spTree>
    <p:extLst>
      <p:ext uri="{BB962C8B-B14F-4D97-AF65-F5344CB8AC3E}">
        <p14:creationId xmlns:p14="http://schemas.microsoft.com/office/powerpoint/2010/main" val="26024936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TM10001114[[fn=갤러리]]</Template>
  <TotalTime>1751</TotalTime>
  <Words>790</Words>
  <Application>Microsoft Office PowerPoint</Application>
  <PresentationFormat>사용자 지정</PresentationFormat>
  <Paragraphs>105</Paragraphs>
  <Slides>12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3" baseType="lpstr">
      <vt:lpstr>Gallery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크레벅스</dc:creator>
  <cp:lastModifiedBy>Windows User</cp:lastModifiedBy>
  <cp:revision>110</cp:revision>
  <cp:lastPrinted>2020-03-11T05:24:38Z</cp:lastPrinted>
  <dcterms:created xsi:type="dcterms:W3CDTF">2017-11-30T08:49:06Z</dcterms:created>
  <dcterms:modified xsi:type="dcterms:W3CDTF">2021-05-12T13:58:26Z</dcterms:modified>
  <cp:version>1000.0000.01</cp:version>
</cp:coreProperties>
</file>