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303" r:id="rId2"/>
    <p:sldId id="320" r:id="rId3"/>
    <p:sldId id="318" r:id="rId4"/>
    <p:sldId id="321" r:id="rId5"/>
    <p:sldId id="334" r:id="rId6"/>
    <p:sldId id="325" r:id="rId7"/>
    <p:sldId id="341" r:id="rId8"/>
    <p:sldId id="343" r:id="rId9"/>
    <p:sldId id="345" r:id="rId10"/>
    <p:sldId id="356" r:id="rId11"/>
    <p:sldId id="357" r:id="rId12"/>
    <p:sldId id="342" r:id="rId13"/>
    <p:sldId id="358" r:id="rId14"/>
    <p:sldId id="359" r:id="rId15"/>
    <p:sldId id="263" r:id="rId16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85" d="100"/>
          <a:sy n="85" d="100"/>
        </p:scale>
        <p:origin x="1982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461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60D03F2-F62B-4CE3-B805-C241D77A5BF1}" type="doc">
      <dgm:prSet loTypeId="urn:microsoft.com/office/officeart/2005/8/layout/default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pPr latinLnBrk="1"/>
          <a:endParaRPr lang="ko-KR" altLang="en-US"/>
        </a:p>
      </dgm:t>
    </dgm:pt>
    <dgm:pt modelId="{DF63A648-E9A2-4CD5-B61A-FF4A0128C246}">
      <dgm:prSet phldrT="[텍스트]" custT="1"/>
      <dgm:spPr/>
      <dgm:t>
        <a:bodyPr/>
        <a:lstStyle/>
        <a:p>
          <a:pPr latinLnBrk="1"/>
          <a:r>
            <a:rPr lang="ko-KR" altLang="en-US" sz="2000" dirty="0"/>
            <a:t>공간사용</a:t>
          </a:r>
        </a:p>
      </dgm:t>
    </dgm:pt>
    <dgm:pt modelId="{2B9D7BDD-9573-4872-9183-D8120E3FE118}" type="parTrans" cxnId="{47827C6C-E66C-4A22-8E3A-78112F8205C7}">
      <dgm:prSet/>
      <dgm:spPr/>
      <dgm:t>
        <a:bodyPr/>
        <a:lstStyle/>
        <a:p>
          <a:pPr latinLnBrk="1"/>
          <a:endParaRPr lang="ko-KR" altLang="en-US"/>
        </a:p>
      </dgm:t>
    </dgm:pt>
    <dgm:pt modelId="{789DB55C-D2EA-4C7A-A081-D0A46A7AC78E}" type="sibTrans" cxnId="{47827C6C-E66C-4A22-8E3A-78112F8205C7}">
      <dgm:prSet/>
      <dgm:spPr/>
      <dgm:t>
        <a:bodyPr/>
        <a:lstStyle/>
        <a:p>
          <a:pPr latinLnBrk="1"/>
          <a:endParaRPr lang="ko-KR" altLang="en-US"/>
        </a:p>
      </dgm:t>
    </dgm:pt>
    <dgm:pt modelId="{5C30A306-CCFB-4A07-A0E8-ED8E34BEC324}">
      <dgm:prSet phldrT="[텍스트]" custT="1"/>
      <dgm:spPr/>
      <dgm:t>
        <a:bodyPr/>
        <a:lstStyle/>
        <a:p>
          <a:pPr latinLnBrk="1"/>
          <a:r>
            <a:rPr lang="ko-KR" altLang="en-US" sz="2000" dirty="0"/>
            <a:t>대상의위치</a:t>
          </a:r>
        </a:p>
      </dgm:t>
    </dgm:pt>
    <dgm:pt modelId="{0FCF82A3-2D60-4CF3-B2A2-B1C75DCB79AF}" type="parTrans" cxnId="{68045F66-B73C-4982-B9C0-2C1242A74489}">
      <dgm:prSet/>
      <dgm:spPr/>
      <dgm:t>
        <a:bodyPr/>
        <a:lstStyle/>
        <a:p>
          <a:pPr latinLnBrk="1"/>
          <a:endParaRPr lang="ko-KR" altLang="en-US"/>
        </a:p>
      </dgm:t>
    </dgm:pt>
    <dgm:pt modelId="{E77FBB03-A078-4FD4-92E6-5A22F852328E}" type="sibTrans" cxnId="{68045F66-B73C-4982-B9C0-2C1242A74489}">
      <dgm:prSet/>
      <dgm:spPr/>
      <dgm:t>
        <a:bodyPr/>
        <a:lstStyle/>
        <a:p>
          <a:pPr latinLnBrk="1"/>
          <a:endParaRPr lang="ko-KR" altLang="en-US"/>
        </a:p>
      </dgm:t>
    </dgm:pt>
    <dgm:pt modelId="{29EB5CEE-13B9-4B06-97F8-EF38817F1DF5}">
      <dgm:prSet phldrT="[텍스트]" custT="1"/>
      <dgm:spPr/>
      <dgm:t>
        <a:bodyPr/>
        <a:lstStyle/>
        <a:p>
          <a:pPr latinLnBrk="1"/>
          <a:r>
            <a:rPr lang="ko-KR" altLang="en-US" sz="2000" dirty="0"/>
            <a:t>재료의</a:t>
          </a:r>
          <a:r>
            <a:rPr lang="ko-KR" altLang="en-US" sz="2300" dirty="0"/>
            <a:t> 종류</a:t>
          </a:r>
        </a:p>
      </dgm:t>
    </dgm:pt>
    <dgm:pt modelId="{13763451-71DB-4EAB-93C8-B2765439C915}" type="parTrans" cxnId="{336DBA0C-ED91-42D1-B697-7BED4A37A2B2}">
      <dgm:prSet/>
      <dgm:spPr/>
      <dgm:t>
        <a:bodyPr/>
        <a:lstStyle/>
        <a:p>
          <a:pPr latinLnBrk="1"/>
          <a:endParaRPr lang="ko-KR" altLang="en-US"/>
        </a:p>
      </dgm:t>
    </dgm:pt>
    <dgm:pt modelId="{7D5EC969-739F-4BA8-BA51-D359A67F86CA}" type="sibTrans" cxnId="{336DBA0C-ED91-42D1-B697-7BED4A37A2B2}">
      <dgm:prSet/>
      <dgm:spPr/>
      <dgm:t>
        <a:bodyPr/>
        <a:lstStyle/>
        <a:p>
          <a:pPr latinLnBrk="1"/>
          <a:endParaRPr lang="ko-KR" altLang="en-US"/>
        </a:p>
      </dgm:t>
    </dgm:pt>
    <dgm:pt modelId="{0D7807F9-5BA1-48C6-BA95-B06E8E2D0721}">
      <dgm:prSet phldrT="[텍스트]" custT="1"/>
      <dgm:spPr/>
      <dgm:t>
        <a:bodyPr/>
        <a:lstStyle/>
        <a:p>
          <a:pPr latinLnBrk="1"/>
          <a:r>
            <a:rPr lang="ko-KR" altLang="en-US" sz="2000" dirty="0"/>
            <a:t>대상의 크기</a:t>
          </a:r>
        </a:p>
      </dgm:t>
    </dgm:pt>
    <dgm:pt modelId="{D194B6CE-FFA9-47B5-B667-072B1EB53F1D}" type="parTrans" cxnId="{236E1EB8-2A3D-4724-8049-FBA0FBC9ADD6}">
      <dgm:prSet/>
      <dgm:spPr/>
      <dgm:t>
        <a:bodyPr/>
        <a:lstStyle/>
        <a:p>
          <a:pPr latinLnBrk="1"/>
          <a:endParaRPr lang="ko-KR" altLang="en-US"/>
        </a:p>
      </dgm:t>
    </dgm:pt>
    <dgm:pt modelId="{D278BB88-5D96-4181-A761-6598879C7FA5}" type="sibTrans" cxnId="{236E1EB8-2A3D-4724-8049-FBA0FBC9ADD6}">
      <dgm:prSet/>
      <dgm:spPr/>
      <dgm:t>
        <a:bodyPr/>
        <a:lstStyle/>
        <a:p>
          <a:pPr latinLnBrk="1"/>
          <a:endParaRPr lang="ko-KR" altLang="en-US"/>
        </a:p>
      </dgm:t>
    </dgm:pt>
    <dgm:pt modelId="{FCAF41A0-B594-43F8-B173-D75EC0531836}">
      <dgm:prSet phldrT="[텍스트]" custT="1"/>
      <dgm:spPr/>
      <dgm:t>
        <a:bodyPr/>
        <a:lstStyle/>
        <a:p>
          <a:pPr latinLnBrk="1"/>
          <a:r>
            <a:rPr lang="ko-KR" altLang="en-US" sz="2000" dirty="0"/>
            <a:t>그려진 순서</a:t>
          </a:r>
        </a:p>
      </dgm:t>
    </dgm:pt>
    <dgm:pt modelId="{7878E67A-BEFD-4532-AD60-333BDABC1595}" type="parTrans" cxnId="{BC41AFF9-F821-4D10-950D-84E3993943A8}">
      <dgm:prSet/>
      <dgm:spPr/>
      <dgm:t>
        <a:bodyPr/>
        <a:lstStyle/>
        <a:p>
          <a:pPr latinLnBrk="1"/>
          <a:endParaRPr lang="ko-KR" altLang="en-US"/>
        </a:p>
      </dgm:t>
    </dgm:pt>
    <dgm:pt modelId="{167E2AA7-ECC9-4231-90B2-A70D631D31A9}" type="sibTrans" cxnId="{BC41AFF9-F821-4D10-950D-84E3993943A8}">
      <dgm:prSet/>
      <dgm:spPr/>
      <dgm:t>
        <a:bodyPr/>
        <a:lstStyle/>
        <a:p>
          <a:pPr latinLnBrk="1"/>
          <a:endParaRPr lang="ko-KR" altLang="en-US"/>
        </a:p>
      </dgm:t>
    </dgm:pt>
    <dgm:pt modelId="{144EF2F3-C612-4463-A4F3-A4F18D1D2D36}">
      <dgm:prSet custT="1"/>
      <dgm:spPr/>
      <dgm:t>
        <a:bodyPr/>
        <a:lstStyle/>
        <a:p>
          <a:pPr latinLnBrk="1"/>
          <a:r>
            <a:rPr lang="ko-KR" altLang="en-US" sz="2000" dirty="0" err="1"/>
            <a:t>필압</a:t>
          </a:r>
          <a:endParaRPr lang="ko-KR" altLang="en-US" sz="2000" dirty="0"/>
        </a:p>
      </dgm:t>
    </dgm:pt>
    <dgm:pt modelId="{CBB1C851-3FEE-42CD-B2E2-E98AEFE12C33}" type="parTrans" cxnId="{A5F75143-ABE6-4519-AD34-AB18A7C66347}">
      <dgm:prSet/>
      <dgm:spPr/>
      <dgm:t>
        <a:bodyPr/>
        <a:lstStyle/>
        <a:p>
          <a:pPr latinLnBrk="1"/>
          <a:endParaRPr lang="ko-KR" altLang="en-US"/>
        </a:p>
      </dgm:t>
    </dgm:pt>
    <dgm:pt modelId="{3B68182F-F5C9-4E85-98A6-1FF509D76C5F}" type="sibTrans" cxnId="{A5F75143-ABE6-4519-AD34-AB18A7C66347}">
      <dgm:prSet/>
      <dgm:spPr/>
      <dgm:t>
        <a:bodyPr/>
        <a:lstStyle/>
        <a:p>
          <a:pPr latinLnBrk="1"/>
          <a:endParaRPr lang="ko-KR" altLang="en-US"/>
        </a:p>
      </dgm:t>
    </dgm:pt>
    <dgm:pt modelId="{87A8D155-0557-4830-A4B4-F14AC7177D63}">
      <dgm:prSet custT="1"/>
      <dgm:spPr/>
      <dgm:t>
        <a:bodyPr/>
        <a:lstStyle/>
        <a:p>
          <a:pPr latinLnBrk="1"/>
          <a:r>
            <a:rPr lang="ko-KR" altLang="en-US" sz="2000" dirty="0"/>
            <a:t>선의 성질</a:t>
          </a:r>
        </a:p>
      </dgm:t>
    </dgm:pt>
    <dgm:pt modelId="{E712B6EC-D03A-49C6-AB49-F51DDFC9EB21}" type="parTrans" cxnId="{3D74E50C-D59D-4664-B884-1087F6B79DA6}">
      <dgm:prSet/>
      <dgm:spPr/>
      <dgm:t>
        <a:bodyPr/>
        <a:lstStyle/>
        <a:p>
          <a:pPr latinLnBrk="1"/>
          <a:endParaRPr lang="ko-KR" altLang="en-US"/>
        </a:p>
      </dgm:t>
    </dgm:pt>
    <dgm:pt modelId="{1F32E23A-BD50-4367-AC83-C559E3C4C2F5}" type="sibTrans" cxnId="{3D74E50C-D59D-4664-B884-1087F6B79DA6}">
      <dgm:prSet/>
      <dgm:spPr/>
      <dgm:t>
        <a:bodyPr/>
        <a:lstStyle/>
        <a:p>
          <a:pPr latinLnBrk="1"/>
          <a:endParaRPr lang="ko-KR" altLang="en-US"/>
        </a:p>
      </dgm:t>
    </dgm:pt>
    <dgm:pt modelId="{8BA0A88A-8546-4C6C-AF04-568C34114C28}">
      <dgm:prSet custT="1"/>
      <dgm:spPr/>
      <dgm:t>
        <a:bodyPr/>
        <a:lstStyle/>
        <a:p>
          <a:pPr latinLnBrk="1"/>
          <a:r>
            <a:rPr lang="ko-KR" altLang="en-US" sz="2000" dirty="0"/>
            <a:t>글씨의 삽입</a:t>
          </a:r>
        </a:p>
      </dgm:t>
    </dgm:pt>
    <dgm:pt modelId="{D724059D-2F41-454D-BC48-B805F1EEB146}" type="parTrans" cxnId="{DC26BC60-B165-4397-9311-FAB54444B7EA}">
      <dgm:prSet/>
      <dgm:spPr/>
      <dgm:t>
        <a:bodyPr/>
        <a:lstStyle/>
        <a:p>
          <a:pPr latinLnBrk="1"/>
          <a:endParaRPr lang="ko-KR" altLang="en-US"/>
        </a:p>
      </dgm:t>
    </dgm:pt>
    <dgm:pt modelId="{8339C2AC-FDC4-42BF-86BF-CB3546DA6482}" type="sibTrans" cxnId="{DC26BC60-B165-4397-9311-FAB54444B7EA}">
      <dgm:prSet/>
      <dgm:spPr/>
      <dgm:t>
        <a:bodyPr/>
        <a:lstStyle/>
        <a:p>
          <a:pPr latinLnBrk="1"/>
          <a:endParaRPr lang="ko-KR" altLang="en-US"/>
        </a:p>
      </dgm:t>
    </dgm:pt>
    <dgm:pt modelId="{56554F53-F9F9-403E-8971-8E8FEB94B057}" type="pres">
      <dgm:prSet presAssocID="{460D03F2-F62B-4CE3-B805-C241D77A5BF1}" presName="diagram" presStyleCnt="0">
        <dgm:presLayoutVars>
          <dgm:dir/>
          <dgm:resizeHandles val="exact"/>
        </dgm:presLayoutVars>
      </dgm:prSet>
      <dgm:spPr/>
    </dgm:pt>
    <dgm:pt modelId="{F63F6839-CED4-44BF-943A-A267D7E62E6D}" type="pres">
      <dgm:prSet presAssocID="{DF63A648-E9A2-4CD5-B61A-FF4A0128C246}" presName="node" presStyleLbl="node1" presStyleIdx="0" presStyleCnt="8">
        <dgm:presLayoutVars>
          <dgm:bulletEnabled val="1"/>
        </dgm:presLayoutVars>
      </dgm:prSet>
      <dgm:spPr/>
    </dgm:pt>
    <dgm:pt modelId="{B2D21D31-27ED-4412-940B-E0499919EDAD}" type="pres">
      <dgm:prSet presAssocID="{789DB55C-D2EA-4C7A-A081-D0A46A7AC78E}" presName="sibTrans" presStyleCnt="0"/>
      <dgm:spPr/>
    </dgm:pt>
    <dgm:pt modelId="{8FB0A988-89BA-4019-8695-9DAC0553F686}" type="pres">
      <dgm:prSet presAssocID="{5C30A306-CCFB-4A07-A0E8-ED8E34BEC324}" presName="node" presStyleLbl="node1" presStyleIdx="1" presStyleCnt="8">
        <dgm:presLayoutVars>
          <dgm:bulletEnabled val="1"/>
        </dgm:presLayoutVars>
      </dgm:prSet>
      <dgm:spPr/>
    </dgm:pt>
    <dgm:pt modelId="{58B96BED-5202-4056-BF63-51F346F1931A}" type="pres">
      <dgm:prSet presAssocID="{E77FBB03-A078-4FD4-92E6-5A22F852328E}" presName="sibTrans" presStyleCnt="0"/>
      <dgm:spPr/>
    </dgm:pt>
    <dgm:pt modelId="{23D157D2-D69F-4C24-8BCA-89A75DA55E8F}" type="pres">
      <dgm:prSet presAssocID="{29EB5CEE-13B9-4B06-97F8-EF38817F1DF5}" presName="node" presStyleLbl="node1" presStyleIdx="2" presStyleCnt="8">
        <dgm:presLayoutVars>
          <dgm:bulletEnabled val="1"/>
        </dgm:presLayoutVars>
      </dgm:prSet>
      <dgm:spPr/>
    </dgm:pt>
    <dgm:pt modelId="{378A2707-D8A3-4CCE-BEE2-978201DD649F}" type="pres">
      <dgm:prSet presAssocID="{7D5EC969-739F-4BA8-BA51-D359A67F86CA}" presName="sibTrans" presStyleCnt="0"/>
      <dgm:spPr/>
    </dgm:pt>
    <dgm:pt modelId="{C78E5C17-34E7-4F65-ACD4-1B49BBC09A93}" type="pres">
      <dgm:prSet presAssocID="{0D7807F9-5BA1-48C6-BA95-B06E8E2D0721}" presName="node" presStyleLbl="node1" presStyleIdx="3" presStyleCnt="8">
        <dgm:presLayoutVars>
          <dgm:bulletEnabled val="1"/>
        </dgm:presLayoutVars>
      </dgm:prSet>
      <dgm:spPr/>
    </dgm:pt>
    <dgm:pt modelId="{6F9B4151-659A-4828-9312-C79B4DE31883}" type="pres">
      <dgm:prSet presAssocID="{D278BB88-5D96-4181-A761-6598879C7FA5}" presName="sibTrans" presStyleCnt="0"/>
      <dgm:spPr/>
    </dgm:pt>
    <dgm:pt modelId="{FF40FA7C-8DB5-4C55-AA5F-32328097E22C}" type="pres">
      <dgm:prSet presAssocID="{FCAF41A0-B594-43F8-B173-D75EC0531836}" presName="node" presStyleLbl="node1" presStyleIdx="4" presStyleCnt="8">
        <dgm:presLayoutVars>
          <dgm:bulletEnabled val="1"/>
        </dgm:presLayoutVars>
      </dgm:prSet>
      <dgm:spPr/>
    </dgm:pt>
    <dgm:pt modelId="{8F42A469-2BC6-4343-93D9-70DC0158A364}" type="pres">
      <dgm:prSet presAssocID="{167E2AA7-ECC9-4231-90B2-A70D631D31A9}" presName="sibTrans" presStyleCnt="0"/>
      <dgm:spPr/>
    </dgm:pt>
    <dgm:pt modelId="{37D58D18-3471-46D1-87EA-1B8054EF307A}" type="pres">
      <dgm:prSet presAssocID="{144EF2F3-C612-4463-A4F3-A4F18D1D2D36}" presName="node" presStyleLbl="node1" presStyleIdx="5" presStyleCnt="8" custLinFactNeighborX="-3874">
        <dgm:presLayoutVars>
          <dgm:bulletEnabled val="1"/>
        </dgm:presLayoutVars>
      </dgm:prSet>
      <dgm:spPr/>
    </dgm:pt>
    <dgm:pt modelId="{CD80FF5F-82E0-47B8-9770-35ED945B3C3C}" type="pres">
      <dgm:prSet presAssocID="{3B68182F-F5C9-4E85-98A6-1FF509D76C5F}" presName="sibTrans" presStyleCnt="0"/>
      <dgm:spPr/>
    </dgm:pt>
    <dgm:pt modelId="{C6100DDA-3A2D-45FD-8AC6-12EC32C03E86}" type="pres">
      <dgm:prSet presAssocID="{87A8D155-0557-4830-A4B4-F14AC7177D63}" presName="node" presStyleLbl="node1" presStyleIdx="6" presStyleCnt="8">
        <dgm:presLayoutVars>
          <dgm:bulletEnabled val="1"/>
        </dgm:presLayoutVars>
      </dgm:prSet>
      <dgm:spPr/>
    </dgm:pt>
    <dgm:pt modelId="{970B06B8-0799-42CB-A238-D8F94FEB29C0}" type="pres">
      <dgm:prSet presAssocID="{1F32E23A-BD50-4367-AC83-C559E3C4C2F5}" presName="sibTrans" presStyleCnt="0"/>
      <dgm:spPr/>
    </dgm:pt>
    <dgm:pt modelId="{E4F3D36C-EEDC-47BD-98C5-57D9028B3625}" type="pres">
      <dgm:prSet presAssocID="{8BA0A88A-8546-4C6C-AF04-568C34114C28}" presName="node" presStyleLbl="node1" presStyleIdx="7" presStyleCnt="8">
        <dgm:presLayoutVars>
          <dgm:bulletEnabled val="1"/>
        </dgm:presLayoutVars>
      </dgm:prSet>
      <dgm:spPr/>
    </dgm:pt>
  </dgm:ptLst>
  <dgm:cxnLst>
    <dgm:cxn modelId="{336DBA0C-ED91-42D1-B697-7BED4A37A2B2}" srcId="{460D03F2-F62B-4CE3-B805-C241D77A5BF1}" destId="{29EB5CEE-13B9-4B06-97F8-EF38817F1DF5}" srcOrd="2" destOrd="0" parTransId="{13763451-71DB-4EAB-93C8-B2765439C915}" sibTransId="{7D5EC969-739F-4BA8-BA51-D359A67F86CA}"/>
    <dgm:cxn modelId="{3D74E50C-D59D-4664-B884-1087F6B79DA6}" srcId="{460D03F2-F62B-4CE3-B805-C241D77A5BF1}" destId="{87A8D155-0557-4830-A4B4-F14AC7177D63}" srcOrd="6" destOrd="0" parTransId="{E712B6EC-D03A-49C6-AB49-F51DDFC9EB21}" sibTransId="{1F32E23A-BD50-4367-AC83-C559E3C4C2F5}"/>
    <dgm:cxn modelId="{DC26BC60-B165-4397-9311-FAB54444B7EA}" srcId="{460D03F2-F62B-4CE3-B805-C241D77A5BF1}" destId="{8BA0A88A-8546-4C6C-AF04-568C34114C28}" srcOrd="7" destOrd="0" parTransId="{D724059D-2F41-454D-BC48-B805F1EEB146}" sibTransId="{8339C2AC-FDC4-42BF-86BF-CB3546DA6482}"/>
    <dgm:cxn modelId="{A5F75143-ABE6-4519-AD34-AB18A7C66347}" srcId="{460D03F2-F62B-4CE3-B805-C241D77A5BF1}" destId="{144EF2F3-C612-4463-A4F3-A4F18D1D2D36}" srcOrd="5" destOrd="0" parTransId="{CBB1C851-3FEE-42CD-B2E2-E98AEFE12C33}" sibTransId="{3B68182F-F5C9-4E85-98A6-1FF509D76C5F}"/>
    <dgm:cxn modelId="{57659164-0511-4F0A-9226-55F110FB3EB7}" type="presOf" srcId="{8BA0A88A-8546-4C6C-AF04-568C34114C28}" destId="{E4F3D36C-EEDC-47BD-98C5-57D9028B3625}" srcOrd="0" destOrd="0" presId="urn:microsoft.com/office/officeart/2005/8/layout/default"/>
    <dgm:cxn modelId="{68045F66-B73C-4982-B9C0-2C1242A74489}" srcId="{460D03F2-F62B-4CE3-B805-C241D77A5BF1}" destId="{5C30A306-CCFB-4A07-A0E8-ED8E34BEC324}" srcOrd="1" destOrd="0" parTransId="{0FCF82A3-2D60-4CF3-B2A2-B1C75DCB79AF}" sibTransId="{E77FBB03-A078-4FD4-92E6-5A22F852328E}"/>
    <dgm:cxn modelId="{47827C6C-E66C-4A22-8E3A-78112F8205C7}" srcId="{460D03F2-F62B-4CE3-B805-C241D77A5BF1}" destId="{DF63A648-E9A2-4CD5-B61A-FF4A0128C246}" srcOrd="0" destOrd="0" parTransId="{2B9D7BDD-9573-4872-9183-D8120E3FE118}" sibTransId="{789DB55C-D2EA-4C7A-A081-D0A46A7AC78E}"/>
    <dgm:cxn modelId="{B9A0616F-2AF7-4E0E-B3C1-2A8B005527D6}" type="presOf" srcId="{0D7807F9-5BA1-48C6-BA95-B06E8E2D0721}" destId="{C78E5C17-34E7-4F65-ACD4-1B49BBC09A93}" srcOrd="0" destOrd="0" presId="urn:microsoft.com/office/officeart/2005/8/layout/default"/>
    <dgm:cxn modelId="{232A6796-526F-4126-94A8-326287AB5D98}" type="presOf" srcId="{460D03F2-F62B-4CE3-B805-C241D77A5BF1}" destId="{56554F53-F9F9-403E-8971-8E8FEB94B057}" srcOrd="0" destOrd="0" presId="urn:microsoft.com/office/officeart/2005/8/layout/default"/>
    <dgm:cxn modelId="{236E1EB8-2A3D-4724-8049-FBA0FBC9ADD6}" srcId="{460D03F2-F62B-4CE3-B805-C241D77A5BF1}" destId="{0D7807F9-5BA1-48C6-BA95-B06E8E2D0721}" srcOrd="3" destOrd="0" parTransId="{D194B6CE-FFA9-47B5-B667-072B1EB53F1D}" sibTransId="{D278BB88-5D96-4181-A761-6598879C7FA5}"/>
    <dgm:cxn modelId="{E9A18EBC-183C-4940-A452-5F017C3FD3C2}" type="presOf" srcId="{5C30A306-CCFB-4A07-A0E8-ED8E34BEC324}" destId="{8FB0A988-89BA-4019-8695-9DAC0553F686}" srcOrd="0" destOrd="0" presId="urn:microsoft.com/office/officeart/2005/8/layout/default"/>
    <dgm:cxn modelId="{FE57F2C7-3106-4AFB-8323-C5399ECE2015}" type="presOf" srcId="{DF63A648-E9A2-4CD5-B61A-FF4A0128C246}" destId="{F63F6839-CED4-44BF-943A-A267D7E62E6D}" srcOrd="0" destOrd="0" presId="urn:microsoft.com/office/officeart/2005/8/layout/default"/>
    <dgm:cxn modelId="{A04658DC-AA53-429B-A773-2FA23465EE4A}" type="presOf" srcId="{29EB5CEE-13B9-4B06-97F8-EF38817F1DF5}" destId="{23D157D2-D69F-4C24-8BCA-89A75DA55E8F}" srcOrd="0" destOrd="0" presId="urn:microsoft.com/office/officeart/2005/8/layout/default"/>
    <dgm:cxn modelId="{5B1E7AEB-E405-4616-9085-553FA3F6B4B4}" type="presOf" srcId="{FCAF41A0-B594-43F8-B173-D75EC0531836}" destId="{FF40FA7C-8DB5-4C55-AA5F-32328097E22C}" srcOrd="0" destOrd="0" presId="urn:microsoft.com/office/officeart/2005/8/layout/default"/>
    <dgm:cxn modelId="{7DB189F0-371B-4C78-A066-D3E9605127A6}" type="presOf" srcId="{87A8D155-0557-4830-A4B4-F14AC7177D63}" destId="{C6100DDA-3A2D-45FD-8AC6-12EC32C03E86}" srcOrd="0" destOrd="0" presId="urn:microsoft.com/office/officeart/2005/8/layout/default"/>
    <dgm:cxn modelId="{5C616DF4-6194-4F17-BEC7-8A2AE6E08C21}" type="presOf" srcId="{144EF2F3-C612-4463-A4F3-A4F18D1D2D36}" destId="{37D58D18-3471-46D1-87EA-1B8054EF307A}" srcOrd="0" destOrd="0" presId="urn:microsoft.com/office/officeart/2005/8/layout/default"/>
    <dgm:cxn modelId="{BC41AFF9-F821-4D10-950D-84E3993943A8}" srcId="{460D03F2-F62B-4CE3-B805-C241D77A5BF1}" destId="{FCAF41A0-B594-43F8-B173-D75EC0531836}" srcOrd="4" destOrd="0" parTransId="{7878E67A-BEFD-4532-AD60-333BDABC1595}" sibTransId="{167E2AA7-ECC9-4231-90B2-A70D631D31A9}"/>
    <dgm:cxn modelId="{02DB8880-49B9-4EA7-9FF1-E6AE8DA4D385}" type="presParOf" srcId="{56554F53-F9F9-403E-8971-8E8FEB94B057}" destId="{F63F6839-CED4-44BF-943A-A267D7E62E6D}" srcOrd="0" destOrd="0" presId="urn:microsoft.com/office/officeart/2005/8/layout/default"/>
    <dgm:cxn modelId="{5897E4FB-0FEE-4A23-A9CD-77D45D1EC067}" type="presParOf" srcId="{56554F53-F9F9-403E-8971-8E8FEB94B057}" destId="{B2D21D31-27ED-4412-940B-E0499919EDAD}" srcOrd="1" destOrd="0" presId="urn:microsoft.com/office/officeart/2005/8/layout/default"/>
    <dgm:cxn modelId="{962D71A2-249C-4FCA-983E-F7F543E1340D}" type="presParOf" srcId="{56554F53-F9F9-403E-8971-8E8FEB94B057}" destId="{8FB0A988-89BA-4019-8695-9DAC0553F686}" srcOrd="2" destOrd="0" presId="urn:microsoft.com/office/officeart/2005/8/layout/default"/>
    <dgm:cxn modelId="{7927D731-6E05-4BDD-B204-3B1ADB8A9145}" type="presParOf" srcId="{56554F53-F9F9-403E-8971-8E8FEB94B057}" destId="{58B96BED-5202-4056-BF63-51F346F1931A}" srcOrd="3" destOrd="0" presId="urn:microsoft.com/office/officeart/2005/8/layout/default"/>
    <dgm:cxn modelId="{9523165F-DE34-4592-B445-E8BE4A08C1B8}" type="presParOf" srcId="{56554F53-F9F9-403E-8971-8E8FEB94B057}" destId="{23D157D2-D69F-4C24-8BCA-89A75DA55E8F}" srcOrd="4" destOrd="0" presId="urn:microsoft.com/office/officeart/2005/8/layout/default"/>
    <dgm:cxn modelId="{F60ABA62-414C-4E87-ADE9-185F5B425E7E}" type="presParOf" srcId="{56554F53-F9F9-403E-8971-8E8FEB94B057}" destId="{378A2707-D8A3-4CCE-BEE2-978201DD649F}" srcOrd="5" destOrd="0" presId="urn:microsoft.com/office/officeart/2005/8/layout/default"/>
    <dgm:cxn modelId="{5FE64F4C-3CC7-486F-A18F-E8FAE514A20E}" type="presParOf" srcId="{56554F53-F9F9-403E-8971-8E8FEB94B057}" destId="{C78E5C17-34E7-4F65-ACD4-1B49BBC09A93}" srcOrd="6" destOrd="0" presId="urn:microsoft.com/office/officeart/2005/8/layout/default"/>
    <dgm:cxn modelId="{B5B2F4F1-42DC-4AAA-B084-FE1B4EB672F4}" type="presParOf" srcId="{56554F53-F9F9-403E-8971-8E8FEB94B057}" destId="{6F9B4151-659A-4828-9312-C79B4DE31883}" srcOrd="7" destOrd="0" presId="urn:microsoft.com/office/officeart/2005/8/layout/default"/>
    <dgm:cxn modelId="{BD307E5A-9948-46CC-9604-B83BC3B7173F}" type="presParOf" srcId="{56554F53-F9F9-403E-8971-8E8FEB94B057}" destId="{FF40FA7C-8DB5-4C55-AA5F-32328097E22C}" srcOrd="8" destOrd="0" presId="urn:microsoft.com/office/officeart/2005/8/layout/default"/>
    <dgm:cxn modelId="{A81B9CDB-7998-4A33-8914-B747C916EBB1}" type="presParOf" srcId="{56554F53-F9F9-403E-8971-8E8FEB94B057}" destId="{8F42A469-2BC6-4343-93D9-70DC0158A364}" srcOrd="9" destOrd="0" presId="urn:microsoft.com/office/officeart/2005/8/layout/default"/>
    <dgm:cxn modelId="{0C04CFE4-B5FC-4518-AADF-AEABC18DA583}" type="presParOf" srcId="{56554F53-F9F9-403E-8971-8E8FEB94B057}" destId="{37D58D18-3471-46D1-87EA-1B8054EF307A}" srcOrd="10" destOrd="0" presId="urn:microsoft.com/office/officeart/2005/8/layout/default"/>
    <dgm:cxn modelId="{77CC4AB8-60FA-4CFF-A2C2-469A3B878ED0}" type="presParOf" srcId="{56554F53-F9F9-403E-8971-8E8FEB94B057}" destId="{CD80FF5F-82E0-47B8-9770-35ED945B3C3C}" srcOrd="11" destOrd="0" presId="urn:microsoft.com/office/officeart/2005/8/layout/default"/>
    <dgm:cxn modelId="{8C0DB326-EEB5-415B-BF5F-A3E0654ECE14}" type="presParOf" srcId="{56554F53-F9F9-403E-8971-8E8FEB94B057}" destId="{C6100DDA-3A2D-45FD-8AC6-12EC32C03E86}" srcOrd="12" destOrd="0" presId="urn:microsoft.com/office/officeart/2005/8/layout/default"/>
    <dgm:cxn modelId="{BEC21A60-379D-4539-B5A8-8AEE33F0964A}" type="presParOf" srcId="{56554F53-F9F9-403E-8971-8E8FEB94B057}" destId="{970B06B8-0799-42CB-A238-D8F94FEB29C0}" srcOrd="13" destOrd="0" presId="urn:microsoft.com/office/officeart/2005/8/layout/default"/>
    <dgm:cxn modelId="{BE9947FE-FC98-435A-BC40-F50CF255E493}" type="presParOf" srcId="{56554F53-F9F9-403E-8971-8E8FEB94B057}" destId="{E4F3D36C-EEDC-47BD-98C5-57D9028B3625}" srcOrd="14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63F6839-CED4-44BF-943A-A267D7E62E6D}">
      <dsp:nvSpPr>
        <dsp:cNvPr id="0" name=""/>
        <dsp:cNvSpPr/>
      </dsp:nvSpPr>
      <dsp:spPr>
        <a:xfrm>
          <a:off x="2196" y="221899"/>
          <a:ext cx="1742717" cy="104563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 latinLnBrk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o-KR" altLang="en-US" sz="2000" kern="1200" dirty="0"/>
            <a:t>공간사용</a:t>
          </a:r>
        </a:p>
      </dsp:txBody>
      <dsp:txXfrm>
        <a:off x="2196" y="221899"/>
        <a:ext cx="1742717" cy="1045630"/>
      </dsp:txXfrm>
    </dsp:sp>
    <dsp:sp modelId="{8FB0A988-89BA-4019-8695-9DAC0553F686}">
      <dsp:nvSpPr>
        <dsp:cNvPr id="0" name=""/>
        <dsp:cNvSpPr/>
      </dsp:nvSpPr>
      <dsp:spPr>
        <a:xfrm>
          <a:off x="1919186" y="221899"/>
          <a:ext cx="1742717" cy="104563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 latinLnBrk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o-KR" altLang="en-US" sz="2000" kern="1200" dirty="0"/>
            <a:t>대상의위치</a:t>
          </a:r>
        </a:p>
      </dsp:txBody>
      <dsp:txXfrm>
        <a:off x="1919186" y="221899"/>
        <a:ext cx="1742717" cy="1045630"/>
      </dsp:txXfrm>
    </dsp:sp>
    <dsp:sp modelId="{23D157D2-D69F-4C24-8BCA-89A75DA55E8F}">
      <dsp:nvSpPr>
        <dsp:cNvPr id="0" name=""/>
        <dsp:cNvSpPr/>
      </dsp:nvSpPr>
      <dsp:spPr>
        <a:xfrm>
          <a:off x="3836175" y="221899"/>
          <a:ext cx="1742717" cy="104563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 latinLnBrk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o-KR" altLang="en-US" sz="2000" kern="1200" dirty="0"/>
            <a:t>재료의</a:t>
          </a:r>
          <a:r>
            <a:rPr lang="ko-KR" altLang="en-US" sz="2300" kern="1200" dirty="0"/>
            <a:t> 종류</a:t>
          </a:r>
        </a:p>
      </dsp:txBody>
      <dsp:txXfrm>
        <a:off x="3836175" y="221899"/>
        <a:ext cx="1742717" cy="1045630"/>
      </dsp:txXfrm>
    </dsp:sp>
    <dsp:sp modelId="{C78E5C17-34E7-4F65-ACD4-1B49BBC09A93}">
      <dsp:nvSpPr>
        <dsp:cNvPr id="0" name=""/>
        <dsp:cNvSpPr/>
      </dsp:nvSpPr>
      <dsp:spPr>
        <a:xfrm>
          <a:off x="5753165" y="221899"/>
          <a:ext cx="1742717" cy="104563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 latinLnBrk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o-KR" altLang="en-US" sz="2000" kern="1200" dirty="0"/>
            <a:t>대상의 크기</a:t>
          </a:r>
        </a:p>
      </dsp:txBody>
      <dsp:txXfrm>
        <a:off x="5753165" y="221899"/>
        <a:ext cx="1742717" cy="1045630"/>
      </dsp:txXfrm>
    </dsp:sp>
    <dsp:sp modelId="{FF40FA7C-8DB5-4C55-AA5F-32328097E22C}">
      <dsp:nvSpPr>
        <dsp:cNvPr id="0" name=""/>
        <dsp:cNvSpPr/>
      </dsp:nvSpPr>
      <dsp:spPr>
        <a:xfrm>
          <a:off x="2196" y="1441802"/>
          <a:ext cx="1742717" cy="104563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 latinLnBrk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o-KR" altLang="en-US" sz="2000" kern="1200" dirty="0"/>
            <a:t>그려진 순서</a:t>
          </a:r>
        </a:p>
      </dsp:txBody>
      <dsp:txXfrm>
        <a:off x="2196" y="1441802"/>
        <a:ext cx="1742717" cy="1045630"/>
      </dsp:txXfrm>
    </dsp:sp>
    <dsp:sp modelId="{37D58D18-3471-46D1-87EA-1B8054EF307A}">
      <dsp:nvSpPr>
        <dsp:cNvPr id="0" name=""/>
        <dsp:cNvSpPr/>
      </dsp:nvSpPr>
      <dsp:spPr>
        <a:xfrm>
          <a:off x="1851673" y="1441802"/>
          <a:ext cx="1742717" cy="104563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 latinLnBrk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o-KR" altLang="en-US" sz="2000" kern="1200" dirty="0" err="1"/>
            <a:t>필압</a:t>
          </a:r>
          <a:endParaRPr lang="ko-KR" altLang="en-US" sz="2000" kern="1200" dirty="0"/>
        </a:p>
      </dsp:txBody>
      <dsp:txXfrm>
        <a:off x="1851673" y="1441802"/>
        <a:ext cx="1742717" cy="1045630"/>
      </dsp:txXfrm>
    </dsp:sp>
    <dsp:sp modelId="{C6100DDA-3A2D-45FD-8AC6-12EC32C03E86}">
      <dsp:nvSpPr>
        <dsp:cNvPr id="0" name=""/>
        <dsp:cNvSpPr/>
      </dsp:nvSpPr>
      <dsp:spPr>
        <a:xfrm>
          <a:off x="3836175" y="1441802"/>
          <a:ext cx="1742717" cy="104563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 latinLnBrk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o-KR" altLang="en-US" sz="2000" kern="1200" dirty="0"/>
            <a:t>선의 성질</a:t>
          </a:r>
        </a:p>
      </dsp:txBody>
      <dsp:txXfrm>
        <a:off x="3836175" y="1441802"/>
        <a:ext cx="1742717" cy="1045630"/>
      </dsp:txXfrm>
    </dsp:sp>
    <dsp:sp modelId="{E4F3D36C-EEDC-47BD-98C5-57D9028B3625}">
      <dsp:nvSpPr>
        <dsp:cNvPr id="0" name=""/>
        <dsp:cNvSpPr/>
      </dsp:nvSpPr>
      <dsp:spPr>
        <a:xfrm>
          <a:off x="5753165" y="1441802"/>
          <a:ext cx="1742717" cy="104563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 latinLnBrk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o-KR" altLang="en-US" sz="2000" kern="1200" dirty="0"/>
            <a:t>글씨의 삽입</a:t>
          </a:r>
        </a:p>
      </dsp:txBody>
      <dsp:txXfrm>
        <a:off x="5753165" y="1441802"/>
        <a:ext cx="1742717" cy="104563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5FDCF7-91BD-43AE-821C-3BCCB7C11D3A}" type="datetimeFigureOut">
              <a:rPr lang="ko-KR" altLang="en-US" smtClean="0"/>
              <a:t>2020-11-04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0CBCFB-D481-43CB-BFE4-88BC8000DDF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33382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 hasCustomPrompt="1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dirty="0"/>
              <a:t>미술치료개론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dirty="0"/>
              <a:t>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9DD3D-9B30-4D02-A071-799CCE50E4FC}" type="datetimeFigureOut">
              <a:rPr lang="ko-KR" altLang="en-US" smtClean="0"/>
              <a:t>2020-11-04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A7F6F-7A1C-4C15-A7EE-E2C8B557CB3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076945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9DD3D-9B30-4D02-A071-799CCE50E4FC}" type="datetimeFigureOut">
              <a:rPr lang="ko-KR" altLang="en-US" smtClean="0"/>
              <a:t>2020-11-04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A7F6F-7A1C-4C15-A7EE-E2C8B557CB3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961441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9DD3D-9B30-4D02-A071-799CCE50E4FC}" type="datetimeFigureOut">
              <a:rPr lang="ko-KR" altLang="en-US" smtClean="0"/>
              <a:t>2020-11-04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A7F6F-7A1C-4C15-A7EE-E2C8B557CB3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316132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9DD3D-9B30-4D02-A071-799CCE50E4FC}" type="datetimeFigureOut">
              <a:rPr lang="ko-KR" altLang="en-US" smtClean="0"/>
              <a:t>2020-11-04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A7F6F-7A1C-4C15-A7EE-E2C8B557CB3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679489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9DD3D-9B30-4D02-A071-799CCE50E4FC}" type="datetimeFigureOut">
              <a:rPr lang="ko-KR" altLang="en-US" smtClean="0"/>
              <a:t>2020-11-04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A7F6F-7A1C-4C15-A7EE-E2C8B557CB3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482560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9DD3D-9B30-4D02-A071-799CCE50E4FC}" type="datetimeFigureOut">
              <a:rPr lang="ko-KR" altLang="en-US" smtClean="0"/>
              <a:t>2020-11-04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A7F6F-7A1C-4C15-A7EE-E2C8B557CB3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743011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9DD3D-9B30-4D02-A071-799CCE50E4FC}" type="datetimeFigureOut">
              <a:rPr lang="ko-KR" altLang="en-US" smtClean="0"/>
              <a:t>2020-11-04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A7F6F-7A1C-4C15-A7EE-E2C8B557CB3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273310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9DD3D-9B30-4D02-A071-799CCE50E4FC}" type="datetimeFigureOut">
              <a:rPr lang="ko-KR" altLang="en-US" smtClean="0"/>
              <a:t>2020-11-04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A7F6F-7A1C-4C15-A7EE-E2C8B557CB3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342735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9DD3D-9B30-4D02-A071-799CCE50E4FC}" type="datetimeFigureOut">
              <a:rPr lang="ko-KR" altLang="en-US" smtClean="0"/>
              <a:t>2020-11-04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A7F6F-7A1C-4C15-A7EE-E2C8B557CB3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54512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9DD3D-9B30-4D02-A071-799CCE50E4FC}" type="datetimeFigureOut">
              <a:rPr lang="ko-KR" altLang="en-US" smtClean="0"/>
              <a:t>2020-11-04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A7F6F-7A1C-4C15-A7EE-E2C8B557CB3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008992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9DD3D-9B30-4D02-A071-799CCE50E4FC}" type="datetimeFigureOut">
              <a:rPr lang="ko-KR" altLang="en-US" smtClean="0"/>
              <a:t>2020-11-04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A7F6F-7A1C-4C15-A7EE-E2C8B557CB3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81034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69DD3D-9B30-4D02-A071-799CCE50E4FC}" type="datetimeFigureOut">
              <a:rPr lang="ko-KR" altLang="en-US" smtClean="0"/>
              <a:t>2020-11-04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CA7F6F-7A1C-4C15-A7EE-E2C8B557CB3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880795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>
                <a:latin typeface="나눔명조" panose="02020603020101020101" pitchFamily="18" charset="-127"/>
                <a:ea typeface="나눔명조" panose="02020603020101020101" pitchFamily="18" charset="-127"/>
              </a:rPr>
              <a:t>미술치료학 졸업시험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E5FFA88-7B01-4541-AF31-49E58828AEE6}"/>
              </a:ext>
            </a:extLst>
          </p:cNvPr>
          <p:cNvSpPr txBox="1"/>
          <p:nvPr/>
        </p:nvSpPr>
        <p:spPr>
          <a:xfrm>
            <a:off x="1259632" y="2060848"/>
            <a:ext cx="7272808" cy="36472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ko-KR" altLang="en-US" sz="2400" dirty="0">
                <a:latin typeface="나눔명조" panose="02020603020101020101" pitchFamily="18" charset="-127"/>
                <a:ea typeface="나눔명조" panose="02020603020101020101" pitchFamily="18" charset="-127"/>
              </a:rPr>
              <a:t>미술치료 개론</a:t>
            </a:r>
            <a:r>
              <a:rPr lang="en-US" altLang="ko-KR" sz="2400" dirty="0">
                <a:latin typeface="나눔명조" panose="02020603020101020101" pitchFamily="18" charset="-127"/>
                <a:ea typeface="나눔명조" panose="02020603020101020101" pitchFamily="18" charset="-127"/>
              </a:rPr>
              <a:t>, </a:t>
            </a:r>
            <a:r>
              <a:rPr lang="ko-KR" altLang="en-US" sz="2400" dirty="0">
                <a:latin typeface="나눔명조" panose="02020603020101020101" pitchFamily="18" charset="-127"/>
                <a:ea typeface="나눔명조" panose="02020603020101020101" pitchFamily="18" charset="-127"/>
              </a:rPr>
              <a:t>미술심리진단 및 평가</a:t>
            </a:r>
            <a:r>
              <a:rPr lang="en-US" altLang="ko-KR" sz="2400" dirty="0">
                <a:latin typeface="나눔명조" panose="02020603020101020101" pitchFamily="18" charset="-127"/>
                <a:ea typeface="나눔명조" panose="02020603020101020101" pitchFamily="18" charset="-127"/>
              </a:rPr>
              <a:t>,</a:t>
            </a:r>
            <a:r>
              <a:rPr lang="ko-KR" altLang="en-US" sz="2400" dirty="0">
                <a:latin typeface="나눔명조" panose="02020603020101020101" pitchFamily="18" charset="-127"/>
                <a:ea typeface="나눔명조" panose="02020603020101020101" pitchFamily="18" charset="-127"/>
              </a:rPr>
              <a:t> 미술치료 </a:t>
            </a:r>
            <a:endParaRPr lang="en-US" altLang="ko-KR" sz="2400" dirty="0">
              <a:latin typeface="나눔명조" panose="02020603020101020101" pitchFamily="18" charset="-127"/>
              <a:ea typeface="나눔명조" panose="02020603020101020101" pitchFamily="18" charset="-127"/>
            </a:endParaRPr>
          </a:p>
          <a:p>
            <a:pPr>
              <a:lnSpc>
                <a:spcPct val="150000"/>
              </a:lnSpc>
              <a:spcBef>
                <a:spcPct val="20000"/>
              </a:spcBef>
            </a:pPr>
            <a:r>
              <a:rPr lang="en-US" altLang="ko-KR" sz="2400" dirty="0">
                <a:latin typeface="나눔명조" panose="02020603020101020101" pitchFamily="18" charset="-127"/>
                <a:ea typeface="나눔명조" panose="02020603020101020101" pitchFamily="18" charset="-127"/>
              </a:rPr>
              <a:t>   </a:t>
            </a:r>
            <a:r>
              <a:rPr lang="ko-KR" altLang="en-US" sz="2400" dirty="0">
                <a:latin typeface="나눔명조" panose="02020603020101020101" pitchFamily="18" charset="-127"/>
                <a:ea typeface="나눔명조" panose="02020603020101020101" pitchFamily="18" charset="-127"/>
              </a:rPr>
              <a:t>표현기법의 자료를 하나의 파일로 담았습니다</a:t>
            </a:r>
            <a:r>
              <a:rPr lang="en-US" altLang="ko-KR" sz="2400" dirty="0">
                <a:latin typeface="나눔명조" panose="02020603020101020101" pitchFamily="18" charset="-127"/>
                <a:ea typeface="나눔명조" panose="02020603020101020101" pitchFamily="18" charset="-127"/>
              </a:rPr>
              <a:t>. </a:t>
            </a:r>
          </a:p>
          <a:p>
            <a:pPr marL="342900" indent="-342900">
              <a:lnSpc>
                <a:spcPct val="150000"/>
              </a:lnSpc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ko-KR" altLang="en-US" sz="2400" dirty="0">
                <a:latin typeface="나눔명조" panose="02020603020101020101" pitchFamily="18" charset="-127"/>
                <a:ea typeface="나눔명조" panose="02020603020101020101" pitchFamily="18" charset="-127"/>
              </a:rPr>
              <a:t>슬라이드 제목을 확인하고 자신의 시험과목을 준비하기 바랍니다</a:t>
            </a:r>
            <a:r>
              <a:rPr lang="en-US" altLang="ko-KR" sz="2400" dirty="0">
                <a:latin typeface="나눔명조" panose="02020603020101020101" pitchFamily="18" charset="-127"/>
                <a:ea typeface="나눔명조" panose="02020603020101020101" pitchFamily="18" charset="-127"/>
              </a:rPr>
              <a:t>. </a:t>
            </a:r>
          </a:p>
          <a:p>
            <a:pPr marL="342900" indent="-342900">
              <a:lnSpc>
                <a:spcPct val="150000"/>
              </a:lnSpc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ko-KR" altLang="en-US" sz="2400" dirty="0">
                <a:latin typeface="나눔명조" panose="02020603020101020101" pitchFamily="18" charset="-127"/>
                <a:ea typeface="나눔명조" panose="02020603020101020101" pitchFamily="18" charset="-127"/>
              </a:rPr>
              <a:t>키워드를 중심으로 학습하기 바랍니다</a:t>
            </a:r>
            <a:r>
              <a:rPr lang="en-US" altLang="ko-KR" sz="2400" dirty="0">
                <a:latin typeface="나눔명조" panose="02020603020101020101" pitchFamily="18" charset="-127"/>
                <a:ea typeface="나눔명조" panose="02020603020101020101" pitchFamily="18" charset="-127"/>
              </a:rPr>
              <a:t>. </a:t>
            </a:r>
          </a:p>
          <a:p>
            <a:pPr>
              <a:lnSpc>
                <a:spcPct val="150000"/>
              </a:lnSpc>
              <a:spcBef>
                <a:spcPct val="20000"/>
              </a:spcBef>
            </a:pPr>
            <a:r>
              <a:rPr lang="ko-KR" altLang="en-US" sz="2400" dirty="0">
                <a:latin typeface="나눔명조" panose="02020603020101020101" pitchFamily="18" charset="-127"/>
                <a:ea typeface="나눔명조" panose="02020603020101020101" pitchFamily="18" charset="-127"/>
              </a:rPr>
              <a:t>그동안 수고 많았습니다</a:t>
            </a:r>
            <a:r>
              <a:rPr lang="en-US" altLang="ko-KR" sz="2400" dirty="0">
                <a:latin typeface="나눔명조" panose="02020603020101020101" pitchFamily="18" charset="-127"/>
                <a:ea typeface="나눔명조" panose="02020603020101020101" pitchFamily="18" charset="-127"/>
              </a:rPr>
              <a:t>! Good Luck!</a:t>
            </a:r>
            <a:endParaRPr lang="ko-KR" altLang="en-US" sz="2400" dirty="0">
              <a:latin typeface="나눔명조" panose="02020603020101020101" pitchFamily="18" charset="-127"/>
              <a:ea typeface="나눔명조" panose="0202060302010102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7959368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 txBox="1">
            <a:spLocks/>
          </p:cNvSpPr>
          <p:nvPr/>
        </p:nvSpPr>
        <p:spPr>
          <a:xfrm>
            <a:off x="-468560" y="3075599"/>
            <a:ext cx="8027567" cy="899140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1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altLang="ko-KR" sz="3600" dirty="0">
                <a:solidFill>
                  <a:schemeClr val="tx1"/>
                </a:solidFill>
                <a:latin typeface="나눔명조" panose="02020603020101020101" pitchFamily="18" charset="-127"/>
                <a:ea typeface="나눔명조" panose="02020603020101020101" pitchFamily="18" charset="-127"/>
              </a:rPr>
              <a:t>4. </a:t>
            </a:r>
            <a:r>
              <a:rPr lang="ko-KR" altLang="en-US" sz="3600" dirty="0">
                <a:solidFill>
                  <a:schemeClr val="tx1"/>
                </a:solidFill>
                <a:latin typeface="나눔명조" panose="02020603020101020101" pitchFamily="18" charset="-127"/>
                <a:ea typeface="나눔명조" panose="02020603020101020101" pitchFamily="18" charset="-127"/>
              </a:rPr>
              <a:t>단계④ 구체적 기법 선택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822960" y="3776721"/>
            <a:ext cx="7258359" cy="4456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000"/>
              </a:lnSpc>
              <a:spcBef>
                <a:spcPct val="20000"/>
              </a:spcBef>
            </a:pPr>
            <a:r>
              <a:rPr lang="en-US" altLang="ko-KR" sz="2100" dirty="0">
                <a:latin typeface="나눔명조" panose="02020603020101020101" pitchFamily="18" charset="-127"/>
                <a:ea typeface="나눔명조" panose="02020603020101020101" pitchFamily="18" charset="-127"/>
              </a:rPr>
              <a:t>1) </a:t>
            </a:r>
            <a:r>
              <a:rPr lang="ko-KR" altLang="en-US" sz="2100" dirty="0">
                <a:latin typeface="나눔명조" panose="02020603020101020101" pitchFamily="18" charset="-127"/>
                <a:ea typeface="나눔명조" panose="02020603020101020101" pitchFamily="18" charset="-127"/>
              </a:rPr>
              <a:t>내담자의 미술작업 준비 정도에 따른 구체적 기법 선택</a:t>
            </a:r>
            <a:endParaRPr lang="en-US" altLang="ko-KR" sz="2100" dirty="0">
              <a:latin typeface="나눔명조" panose="02020603020101020101" pitchFamily="18" charset="-127"/>
              <a:ea typeface="나눔명조" panose="0202060302010102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57279337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467544" y="1340768"/>
            <a:ext cx="8229600" cy="6601807"/>
          </a:xfr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buFont typeface="+mj-lt"/>
              <a:buAutoNum type="arabicPeriod"/>
            </a:pPr>
            <a:r>
              <a:rPr lang="ko-KR" altLang="en-US" sz="1800" dirty="0">
                <a:latin typeface="나눔명조" panose="02020603020101020101" pitchFamily="18" charset="-127"/>
                <a:ea typeface="나눔명조" panose="02020603020101020101" pitchFamily="18" charset="-127"/>
              </a:rPr>
              <a:t>일대일 해석방식을 지양 </a:t>
            </a:r>
            <a:endParaRPr lang="en-US" altLang="ko-KR" sz="1800" dirty="0">
              <a:latin typeface="나눔명조" panose="02020603020101020101" pitchFamily="18" charset="-127"/>
              <a:ea typeface="나눔명조" panose="02020603020101020101" pitchFamily="18" charset="-127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ko-KR" altLang="en-US" sz="1800" dirty="0">
                <a:latin typeface="나눔명조" panose="02020603020101020101" pitchFamily="18" charset="-127"/>
                <a:ea typeface="나눔명조" panose="02020603020101020101" pitchFamily="18" charset="-127"/>
              </a:rPr>
              <a:t>예</a:t>
            </a:r>
            <a:r>
              <a:rPr lang="en-US" altLang="ko-KR" sz="1800" dirty="0">
                <a:latin typeface="나눔명조" panose="02020603020101020101" pitchFamily="18" charset="-127"/>
                <a:ea typeface="나눔명조" panose="02020603020101020101" pitchFamily="18" charset="-127"/>
              </a:rPr>
              <a:t>) </a:t>
            </a:r>
            <a:r>
              <a:rPr lang="ko-KR" altLang="en-US" sz="1800" dirty="0">
                <a:latin typeface="나눔명조" panose="02020603020101020101" pitchFamily="18" charset="-127"/>
                <a:ea typeface="나눔명조" panose="02020603020101020101" pitchFamily="18" charset="-127"/>
              </a:rPr>
              <a:t>검정색을 많이 사용하였으니 우울하다는 뜻이라는 해석 등</a:t>
            </a:r>
            <a:endParaRPr lang="en-US" altLang="ko-KR" sz="1800" dirty="0">
              <a:latin typeface="나눔명조" panose="02020603020101020101" pitchFamily="18" charset="-127"/>
              <a:ea typeface="나눔명조" panose="02020603020101020101" pitchFamily="18" charset="-127"/>
            </a:endParaRPr>
          </a:p>
          <a:p>
            <a:pPr>
              <a:lnSpc>
                <a:spcPct val="150000"/>
              </a:lnSpc>
              <a:buFont typeface="+mj-lt"/>
              <a:buAutoNum type="arabicPeriod" startAt="2"/>
            </a:pPr>
            <a:r>
              <a:rPr lang="ko-KR" altLang="en-US" sz="1800" dirty="0">
                <a:latin typeface="나눔명조" panose="02020603020101020101" pitchFamily="18" charset="-127"/>
                <a:ea typeface="나눔명조" panose="02020603020101020101" pitchFamily="18" charset="-127"/>
              </a:rPr>
              <a:t>여러 가지 결과들을 묶어서 종합적인 해석을 도출 </a:t>
            </a:r>
            <a:endParaRPr lang="en-US" altLang="ko-KR" sz="1800" dirty="0">
              <a:latin typeface="나눔명조" panose="02020603020101020101" pitchFamily="18" charset="-127"/>
              <a:ea typeface="나눔명조" panose="02020603020101020101" pitchFamily="18" charset="-127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US" altLang="ko-KR" sz="1800" dirty="0">
                <a:latin typeface="나눔명조" panose="02020603020101020101" pitchFamily="18" charset="-127"/>
                <a:ea typeface="나눔명조" panose="02020603020101020101" pitchFamily="18" charset="-127"/>
              </a:rPr>
              <a:t>- </a:t>
            </a:r>
            <a:r>
              <a:rPr lang="ko-KR" altLang="en-US" sz="1800" dirty="0">
                <a:latin typeface="나눔명조" panose="02020603020101020101" pitchFamily="18" charset="-127"/>
                <a:ea typeface="나눔명조" panose="02020603020101020101" pitchFamily="18" charset="-127"/>
              </a:rPr>
              <a:t>여러 가지 특징과 해석 중 비슷한 것으로 묶을 수 있는 특징과 해석을 정리하여        종합적으로 판단 함</a:t>
            </a:r>
            <a:endParaRPr lang="en-US" altLang="ko-KR" sz="1800" dirty="0">
              <a:latin typeface="나눔명조" panose="02020603020101020101" pitchFamily="18" charset="-127"/>
              <a:ea typeface="나눔명조" panose="02020603020101020101" pitchFamily="18" charset="-127"/>
            </a:endParaRPr>
          </a:p>
          <a:p>
            <a:pPr>
              <a:lnSpc>
                <a:spcPct val="150000"/>
              </a:lnSpc>
              <a:buFont typeface="+mj-lt"/>
              <a:buAutoNum type="arabicPeriod" startAt="3"/>
            </a:pPr>
            <a:r>
              <a:rPr lang="ko-KR" altLang="en-US" sz="1800" dirty="0">
                <a:latin typeface="나눔명조" panose="02020603020101020101" pitchFamily="18" charset="-127"/>
                <a:ea typeface="나눔명조" panose="02020603020101020101" pitchFamily="18" charset="-127"/>
              </a:rPr>
              <a:t>그림은 심리 특성을 반영하지만 때로는 일시적 상태를 반영할 때도 있다</a:t>
            </a:r>
            <a:endParaRPr lang="en-US" altLang="ko-KR" sz="1800" dirty="0">
              <a:latin typeface="나눔명조" panose="02020603020101020101" pitchFamily="18" charset="-127"/>
              <a:ea typeface="나눔명조" panose="02020603020101020101" pitchFamily="18" charset="-127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US" altLang="ko-KR" sz="1800" dirty="0">
                <a:latin typeface="나눔명조" panose="02020603020101020101" pitchFamily="18" charset="-127"/>
                <a:ea typeface="나눔명조" panose="02020603020101020101" pitchFamily="18" charset="-127"/>
              </a:rPr>
              <a:t>- </a:t>
            </a:r>
            <a:r>
              <a:rPr lang="ko-KR" altLang="en-US" sz="1800" dirty="0">
                <a:latin typeface="나눔명조" panose="02020603020101020101" pitchFamily="18" charset="-127"/>
                <a:ea typeface="나눔명조" panose="02020603020101020101" pitchFamily="18" charset="-127"/>
              </a:rPr>
              <a:t>그림에는 성격이나 최근의 심리상태가 반영되기도 하지만 일시적인 형태의 검사장의  상황이나 분위기가 영향을 미치기도 한다</a:t>
            </a:r>
            <a:r>
              <a:rPr lang="en-US" altLang="ko-KR" sz="1800" dirty="0">
                <a:latin typeface="나눔명조" panose="02020603020101020101" pitchFamily="18" charset="-127"/>
                <a:ea typeface="나눔명조" panose="02020603020101020101" pitchFamily="18" charset="-127"/>
              </a:rPr>
              <a:t>.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altLang="ko-KR" sz="1800" dirty="0">
                <a:latin typeface="나눔명조" panose="02020603020101020101" pitchFamily="18" charset="-127"/>
                <a:ea typeface="나눔명조" panose="02020603020101020101" pitchFamily="18" charset="-127"/>
              </a:rPr>
              <a:t>- </a:t>
            </a:r>
            <a:r>
              <a:rPr lang="ko-KR" altLang="en-US" sz="1800" dirty="0">
                <a:latin typeface="나눔명조" panose="02020603020101020101" pitchFamily="18" charset="-127"/>
                <a:ea typeface="나눔명조" panose="02020603020101020101" pitchFamily="18" charset="-127"/>
              </a:rPr>
              <a:t>검사는 </a:t>
            </a:r>
            <a:r>
              <a:rPr lang="ko-KR" altLang="en-US" sz="1800" dirty="0" err="1">
                <a:latin typeface="나눔명조" panose="02020603020101020101" pitchFamily="18" charset="-127"/>
                <a:ea typeface="나눔명조" panose="02020603020101020101" pitchFamily="18" charset="-127"/>
              </a:rPr>
              <a:t>검사자와</a:t>
            </a:r>
            <a:r>
              <a:rPr lang="ko-KR" altLang="en-US" sz="1800" dirty="0">
                <a:latin typeface="나눔명조" panose="02020603020101020101" pitchFamily="18" charset="-127"/>
                <a:ea typeface="나눔명조" panose="02020603020101020101" pitchFamily="18" charset="-127"/>
              </a:rPr>
              <a:t> 피검자가 </a:t>
            </a:r>
            <a:r>
              <a:rPr lang="ko-KR" altLang="en-US" sz="1800" dirty="0" err="1">
                <a:latin typeface="나눔명조" panose="02020603020101020101" pitchFamily="18" charset="-127"/>
                <a:ea typeface="나눔명조" panose="02020603020101020101" pitchFamily="18" charset="-127"/>
              </a:rPr>
              <a:t>어느정도</a:t>
            </a:r>
            <a:r>
              <a:rPr lang="ko-KR" altLang="en-US" sz="1800" dirty="0">
                <a:latin typeface="나눔명조" panose="02020603020101020101" pitchFamily="18" charset="-127"/>
                <a:ea typeface="나눔명조" panose="02020603020101020101" pitchFamily="18" charset="-127"/>
              </a:rPr>
              <a:t> 심리적 거리를 유지하는 관계에서 시행하는 것이 좋다</a:t>
            </a:r>
            <a:r>
              <a:rPr lang="en-US" altLang="ko-KR" sz="1800" dirty="0">
                <a:latin typeface="나눔명조" panose="02020603020101020101" pitchFamily="18" charset="-127"/>
                <a:ea typeface="나눔명조" panose="02020603020101020101" pitchFamily="18" charset="-127"/>
              </a:rPr>
              <a:t>.</a:t>
            </a:r>
          </a:p>
          <a:p>
            <a:pPr>
              <a:lnSpc>
                <a:spcPct val="150000"/>
              </a:lnSpc>
              <a:buFont typeface="+mj-lt"/>
              <a:buAutoNum type="arabicPeriod" startAt="3"/>
            </a:pPr>
            <a:endParaRPr lang="en-US" altLang="ko-KR" sz="1800" dirty="0">
              <a:latin typeface="나눔명조" panose="02020603020101020101" pitchFamily="18" charset="-127"/>
              <a:ea typeface="나눔명조" panose="02020603020101020101" pitchFamily="18" charset="-127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US" altLang="ko-KR" sz="1800" dirty="0">
                <a:latin typeface="나눔명조" panose="02020603020101020101" pitchFamily="18" charset="-127"/>
                <a:ea typeface="나눔명조" panose="02020603020101020101" pitchFamily="18" charset="-127"/>
              </a:rPr>
              <a:t> </a:t>
            </a:r>
          </a:p>
          <a:p>
            <a:pPr>
              <a:lnSpc>
                <a:spcPct val="150000"/>
              </a:lnSpc>
              <a:buFont typeface="+mj-lt"/>
              <a:buAutoNum type="arabicPeriod"/>
            </a:pPr>
            <a:endParaRPr lang="en-US" altLang="ko-KR" sz="1800" dirty="0">
              <a:latin typeface="나눔명조" panose="02020603020101020101" pitchFamily="18" charset="-127"/>
              <a:ea typeface="나눔명조" panose="02020603020101020101" pitchFamily="18" charset="-127"/>
            </a:endParaRPr>
          </a:p>
          <a:p>
            <a:pPr>
              <a:lnSpc>
                <a:spcPct val="200000"/>
              </a:lnSpc>
              <a:buFont typeface="+mj-lt"/>
              <a:buAutoNum type="arabicPeriod"/>
            </a:pPr>
            <a:endParaRPr lang="ko-KR" altLang="en-US" sz="1800" dirty="0">
              <a:latin typeface="나눔명조" panose="02020603020101020101" pitchFamily="18" charset="-127"/>
              <a:ea typeface="나눔명조" panose="02020603020101020101" pitchFamily="18" charset="-127"/>
            </a:endParaRPr>
          </a:p>
        </p:txBody>
      </p:sp>
      <p:sp>
        <p:nvSpPr>
          <p:cNvPr id="6" name="제목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/>
          </a:bodyPr>
          <a:lstStyle/>
          <a:p>
            <a:br>
              <a:rPr lang="ko-KR" altLang="en-US" sz="18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</a:rPr>
            </a:br>
            <a:r>
              <a:rPr lang="ko-KR" altLang="en-US" sz="3100" b="1" kern="0" dirty="0">
                <a:latin typeface="함초롬바탕" panose="02030604000101010101" pitchFamily="18" charset="-127"/>
                <a:ea typeface="함초롬바탕" panose="02030604000101010101" pitchFamily="18" charset="-127"/>
              </a:rPr>
              <a:t>미술심리 진단 및 평가 </a:t>
            </a:r>
            <a:r>
              <a:rPr lang="en-US" altLang="ko-KR" sz="3100" b="1" kern="0" dirty="0">
                <a:latin typeface="함초롬바탕" panose="02030604000101010101" pitchFamily="18" charset="-127"/>
                <a:ea typeface="함초롬바탕" panose="02030604000101010101" pitchFamily="18" charset="-127"/>
              </a:rPr>
              <a:t>- </a:t>
            </a:r>
            <a:r>
              <a:rPr lang="ko-KR" altLang="en-US" sz="3100" dirty="0">
                <a:latin typeface="나눔명조" panose="02020603020101020101" pitchFamily="18" charset="-127"/>
                <a:ea typeface="나눔명조" panose="02020603020101020101" pitchFamily="18" charset="-127"/>
              </a:rPr>
              <a:t>그림평가의 기본 원칙</a:t>
            </a:r>
          </a:p>
        </p:txBody>
      </p:sp>
    </p:spTree>
    <p:extLst>
      <p:ext uri="{BB962C8B-B14F-4D97-AF65-F5344CB8AC3E}">
        <p14:creationId xmlns:p14="http://schemas.microsoft.com/office/powerpoint/2010/main" val="128895328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467544" y="1340768"/>
            <a:ext cx="8229600" cy="7128105"/>
          </a:xfr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buFont typeface="+mj-lt"/>
              <a:buAutoNum type="arabicPeriod" startAt="4"/>
            </a:pPr>
            <a:r>
              <a:rPr lang="ko-KR" altLang="en-US" sz="1800" dirty="0">
                <a:latin typeface="나눔명조" panose="02020603020101020101" pitchFamily="18" charset="-127"/>
                <a:ea typeface="나눔명조" panose="02020603020101020101" pitchFamily="18" charset="-127"/>
              </a:rPr>
              <a:t>해석하는 사람의 투사 주의 </a:t>
            </a:r>
            <a:r>
              <a:rPr lang="en-US" altLang="ko-KR" sz="1800" dirty="0">
                <a:latin typeface="나눔명조" panose="02020603020101020101" pitchFamily="18" charset="-127"/>
                <a:ea typeface="나눔명조" panose="02020603020101020101" pitchFamily="18" charset="-127"/>
              </a:rPr>
              <a:t>: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altLang="ko-KR" sz="1800" dirty="0">
                <a:latin typeface="나눔명조" panose="02020603020101020101" pitchFamily="18" charset="-127"/>
                <a:ea typeface="나눔명조" panose="02020603020101020101" pitchFamily="18" charset="-127"/>
              </a:rPr>
              <a:t>- </a:t>
            </a:r>
            <a:r>
              <a:rPr lang="ko-KR" altLang="en-US" sz="1800" dirty="0">
                <a:latin typeface="나눔명조" panose="02020603020101020101" pitchFamily="18" charset="-127"/>
                <a:ea typeface="나눔명조" panose="02020603020101020101" pitchFamily="18" charset="-127"/>
              </a:rPr>
              <a:t>사람들은 누구나 자신의 심리상태에 영향을 받아 사물을 보게 됨을 인지하라</a:t>
            </a:r>
            <a:endParaRPr lang="en-US" altLang="ko-KR" sz="1800" dirty="0">
              <a:latin typeface="나눔명조" panose="02020603020101020101" pitchFamily="18" charset="-127"/>
              <a:ea typeface="나눔명조" panose="02020603020101020101" pitchFamily="18" charset="-127"/>
            </a:endParaRPr>
          </a:p>
          <a:p>
            <a:pPr>
              <a:lnSpc>
                <a:spcPct val="150000"/>
              </a:lnSpc>
              <a:buFontTx/>
              <a:buChar char="-"/>
            </a:pPr>
            <a:r>
              <a:rPr lang="ko-KR" altLang="en-US" sz="1800" dirty="0">
                <a:latin typeface="나눔명조" panose="02020603020101020101" pitchFamily="18" charset="-127"/>
                <a:ea typeface="나눔명조" panose="02020603020101020101" pitchFamily="18" charset="-127"/>
              </a:rPr>
              <a:t>그림을 평가하는 사람은 마음상태가 건강하고 안정적이어야  상대의 그림을 잘 이해할 수 있다</a:t>
            </a:r>
            <a:endParaRPr lang="en-US" altLang="ko-KR" sz="1800" dirty="0">
              <a:latin typeface="나눔명조" panose="02020603020101020101" pitchFamily="18" charset="-127"/>
              <a:ea typeface="나눔명조" panose="02020603020101020101" pitchFamily="18" charset="-127"/>
            </a:endParaRPr>
          </a:p>
          <a:p>
            <a:pPr>
              <a:lnSpc>
                <a:spcPct val="150000"/>
              </a:lnSpc>
              <a:buFontTx/>
              <a:buChar char="-"/>
            </a:pPr>
            <a:r>
              <a:rPr lang="ko-KR" altLang="en-US" sz="1800" dirty="0">
                <a:latin typeface="나눔명조" panose="02020603020101020101" pitchFamily="18" charset="-127"/>
                <a:ea typeface="나눔명조" panose="02020603020101020101" pitchFamily="18" charset="-127"/>
              </a:rPr>
              <a:t>전이</a:t>
            </a:r>
            <a:r>
              <a:rPr lang="en-US" altLang="ko-KR" sz="1800" dirty="0">
                <a:latin typeface="나눔명조" panose="02020603020101020101" pitchFamily="18" charset="-127"/>
                <a:ea typeface="나눔명조" panose="02020603020101020101" pitchFamily="18" charset="-127"/>
              </a:rPr>
              <a:t>/</a:t>
            </a:r>
            <a:r>
              <a:rPr lang="ko-KR" altLang="en-US" sz="1800" dirty="0">
                <a:latin typeface="나눔명조" panose="02020603020101020101" pitchFamily="18" charset="-127"/>
                <a:ea typeface="나눔명조" panose="02020603020101020101" pitchFamily="18" charset="-127"/>
              </a:rPr>
              <a:t>역전이 </a:t>
            </a:r>
            <a:r>
              <a:rPr lang="en-US" altLang="ko-KR" sz="1800" dirty="0">
                <a:latin typeface="나눔명조" panose="02020603020101020101" pitchFamily="18" charset="-127"/>
                <a:ea typeface="나눔명조" panose="02020603020101020101" pitchFamily="18" charset="-127"/>
              </a:rPr>
              <a:t>-&gt; </a:t>
            </a:r>
            <a:r>
              <a:rPr lang="ko-KR" altLang="en-US" sz="1800" dirty="0">
                <a:latin typeface="나눔명조" panose="02020603020101020101" pitchFamily="18" charset="-127"/>
                <a:ea typeface="나눔명조" panose="02020603020101020101" pitchFamily="18" charset="-127"/>
              </a:rPr>
              <a:t>치료사의 자기분석 필수</a:t>
            </a:r>
            <a:endParaRPr lang="en-US" altLang="ko-KR" sz="1800" dirty="0">
              <a:latin typeface="나눔명조" panose="02020603020101020101" pitchFamily="18" charset="-127"/>
              <a:ea typeface="나눔명조" panose="02020603020101020101" pitchFamily="18" charset="-127"/>
            </a:endParaRPr>
          </a:p>
          <a:p>
            <a:pPr>
              <a:lnSpc>
                <a:spcPct val="150000"/>
              </a:lnSpc>
              <a:buFont typeface="+mj-lt"/>
              <a:buAutoNum type="arabicPeriod" startAt="5"/>
            </a:pPr>
            <a:r>
              <a:rPr lang="ko-KR" altLang="en-US" sz="1800" dirty="0">
                <a:latin typeface="나눔명조" panose="02020603020101020101" pitchFamily="18" charset="-127"/>
                <a:ea typeface="나눔명조" panose="02020603020101020101" pitchFamily="18" charset="-127"/>
              </a:rPr>
              <a:t>객관적 태도가 전부는 아님</a:t>
            </a:r>
            <a:r>
              <a:rPr lang="en-US" altLang="ko-KR" sz="1800" dirty="0">
                <a:latin typeface="나눔명조" panose="02020603020101020101" pitchFamily="18" charset="-127"/>
                <a:ea typeface="나눔명조" panose="02020603020101020101" pitchFamily="18" charset="-127"/>
              </a:rPr>
              <a:t>: </a:t>
            </a:r>
          </a:p>
          <a:p>
            <a:pPr>
              <a:lnSpc>
                <a:spcPct val="150000"/>
              </a:lnSpc>
              <a:buFontTx/>
              <a:buChar char="-"/>
            </a:pPr>
            <a:r>
              <a:rPr lang="ko-KR" altLang="en-US" sz="1800" dirty="0">
                <a:latin typeface="나눔명조" panose="02020603020101020101" pitchFamily="18" charset="-127"/>
                <a:ea typeface="나눔명조" panose="02020603020101020101" pitchFamily="18" charset="-127"/>
              </a:rPr>
              <a:t>오히려 주관적인 체험이 중요할 때가 있다</a:t>
            </a:r>
            <a:r>
              <a:rPr lang="en-US" altLang="ko-KR" sz="1800" dirty="0">
                <a:latin typeface="나눔명조" panose="02020603020101020101" pitchFamily="18" charset="-127"/>
                <a:ea typeface="나눔명조" panose="02020603020101020101" pitchFamily="18" charset="-127"/>
              </a:rPr>
              <a:t>.</a:t>
            </a:r>
          </a:p>
          <a:p>
            <a:pPr>
              <a:lnSpc>
                <a:spcPct val="150000"/>
              </a:lnSpc>
              <a:buFontTx/>
              <a:buChar char="-"/>
            </a:pPr>
            <a:r>
              <a:rPr lang="ko-KR" altLang="en-US" sz="1800" dirty="0">
                <a:latin typeface="나눔명조" panose="02020603020101020101" pitchFamily="18" charset="-127"/>
                <a:ea typeface="나눔명조" panose="02020603020101020101" pitchFamily="18" charset="-127"/>
              </a:rPr>
              <a:t>객관적인 태도를 유지하는 것도 중요하지만 실제 상대와의 대면을 통해 미술심리검사를 실시하면 피검자의 마음을 이해하고 느낄 수 있음</a:t>
            </a:r>
            <a:r>
              <a:rPr lang="en-US" altLang="ko-KR" sz="1800" dirty="0">
                <a:latin typeface="나눔명조" panose="02020603020101020101" pitchFamily="18" charset="-127"/>
                <a:ea typeface="나눔명조" panose="02020603020101020101" pitchFamily="18" charset="-127"/>
              </a:rPr>
              <a:t>:</a:t>
            </a:r>
            <a:r>
              <a:rPr lang="ko-KR" altLang="en-US" sz="1800" dirty="0">
                <a:latin typeface="나눔명조" panose="02020603020101020101" pitchFamily="18" charset="-127"/>
                <a:ea typeface="나눔명조" panose="02020603020101020101" pitchFamily="18" charset="-127"/>
              </a:rPr>
              <a:t>객관적 자세 </a:t>
            </a:r>
            <a:r>
              <a:rPr lang="en-US" altLang="ko-KR" sz="1800" dirty="0">
                <a:latin typeface="나눔명조" panose="02020603020101020101" pitchFamily="18" charset="-127"/>
                <a:ea typeface="나눔명조" panose="02020603020101020101" pitchFamily="18" charset="-127"/>
              </a:rPr>
              <a:t>+ </a:t>
            </a:r>
            <a:r>
              <a:rPr lang="ko-KR" altLang="en-US" sz="1800" dirty="0">
                <a:latin typeface="나눔명조" panose="02020603020101020101" pitchFamily="18" charset="-127"/>
                <a:ea typeface="나눔명조" panose="02020603020101020101" pitchFamily="18" charset="-127"/>
              </a:rPr>
              <a:t>주관적 체험의 중요성</a:t>
            </a:r>
            <a:endParaRPr lang="en-US" altLang="ko-KR" sz="1800" dirty="0">
              <a:latin typeface="나눔명조" panose="02020603020101020101" pitchFamily="18" charset="-127"/>
              <a:ea typeface="나눔명조" panose="02020603020101020101" pitchFamily="18" charset="-127"/>
            </a:endParaRPr>
          </a:p>
          <a:p>
            <a:pPr>
              <a:lnSpc>
                <a:spcPct val="150000"/>
              </a:lnSpc>
              <a:buFont typeface="+mj-lt"/>
              <a:buAutoNum type="arabicPeriod" startAt="6"/>
            </a:pPr>
            <a:r>
              <a:rPr lang="ko-KR" altLang="en-US" sz="1800" dirty="0">
                <a:latin typeface="나눔명조" panose="02020603020101020101" pitchFamily="18" charset="-127"/>
                <a:ea typeface="나눔명조" panose="02020603020101020101" pitchFamily="18" charset="-127"/>
              </a:rPr>
              <a:t>의외의 치료사의 맹점이 존재함을 인식</a:t>
            </a:r>
            <a:endParaRPr lang="en-US" altLang="ko-KR" sz="1800" dirty="0">
              <a:latin typeface="나눔명조" panose="02020603020101020101" pitchFamily="18" charset="-127"/>
              <a:ea typeface="나눔명조" panose="02020603020101020101" pitchFamily="18" charset="-127"/>
            </a:endParaRPr>
          </a:p>
          <a:p>
            <a:pPr>
              <a:lnSpc>
                <a:spcPct val="150000"/>
              </a:lnSpc>
              <a:buFont typeface="+mj-lt"/>
              <a:buAutoNum type="arabicPeriod" startAt="5"/>
            </a:pPr>
            <a:endParaRPr lang="en-US" altLang="ko-KR" sz="1800" dirty="0">
              <a:latin typeface="나눔명조" panose="02020603020101020101" pitchFamily="18" charset="-127"/>
              <a:ea typeface="나눔명조" panose="02020603020101020101" pitchFamily="18" charset="-127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US" altLang="ko-KR" sz="1800" dirty="0">
                <a:latin typeface="나눔명조" panose="02020603020101020101" pitchFamily="18" charset="-127"/>
                <a:ea typeface="나눔명조" panose="02020603020101020101" pitchFamily="18" charset="-127"/>
              </a:rPr>
              <a:t> </a:t>
            </a:r>
          </a:p>
          <a:p>
            <a:pPr>
              <a:lnSpc>
                <a:spcPct val="150000"/>
              </a:lnSpc>
              <a:buFont typeface="+mj-lt"/>
              <a:buAutoNum type="arabicPeriod"/>
            </a:pPr>
            <a:endParaRPr lang="en-US" altLang="ko-KR" sz="1800" dirty="0">
              <a:latin typeface="나눔명조" panose="02020603020101020101" pitchFamily="18" charset="-127"/>
              <a:ea typeface="나눔명조" panose="02020603020101020101" pitchFamily="18" charset="-127"/>
            </a:endParaRPr>
          </a:p>
          <a:p>
            <a:pPr>
              <a:lnSpc>
                <a:spcPct val="200000"/>
              </a:lnSpc>
              <a:buFont typeface="+mj-lt"/>
              <a:buAutoNum type="arabicPeriod"/>
            </a:pPr>
            <a:endParaRPr lang="ko-KR" altLang="en-US" sz="1800" dirty="0">
              <a:latin typeface="나눔명조" panose="02020603020101020101" pitchFamily="18" charset="-127"/>
              <a:ea typeface="나눔명조" panose="02020603020101020101" pitchFamily="18" charset="-127"/>
            </a:endParaRPr>
          </a:p>
        </p:txBody>
      </p:sp>
      <p:sp>
        <p:nvSpPr>
          <p:cNvPr id="6" name="제목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z="3100" b="1" kern="0" dirty="0">
                <a:latin typeface="함초롬바탕" panose="02030604000101010101" pitchFamily="18" charset="-127"/>
                <a:ea typeface="함초롬바탕" panose="02030604000101010101" pitchFamily="18" charset="-127"/>
              </a:rPr>
              <a:t>미술심리 진단 및 평가 </a:t>
            </a:r>
            <a:r>
              <a:rPr lang="en-US" altLang="ko-KR" sz="3100" b="1" kern="0" dirty="0">
                <a:latin typeface="함초롬바탕" panose="02030604000101010101" pitchFamily="18" charset="-127"/>
                <a:ea typeface="함초롬바탕" panose="02030604000101010101" pitchFamily="18" charset="-127"/>
              </a:rPr>
              <a:t>- </a:t>
            </a:r>
            <a:r>
              <a:rPr lang="ko-KR" altLang="en-US" sz="3100" dirty="0">
                <a:latin typeface="나눔명조" panose="02020603020101020101" pitchFamily="18" charset="-127"/>
                <a:ea typeface="나눔명조" panose="02020603020101020101" pitchFamily="18" charset="-127"/>
              </a:rPr>
              <a:t>그림평가의 기본 원칙</a:t>
            </a:r>
          </a:p>
        </p:txBody>
      </p:sp>
    </p:spTree>
    <p:extLst>
      <p:ext uri="{BB962C8B-B14F-4D97-AF65-F5344CB8AC3E}">
        <p14:creationId xmlns:p14="http://schemas.microsoft.com/office/powerpoint/2010/main" val="306285751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C2A5297-DCF5-4612-B65D-CF210669E5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z="3200" b="1" kern="0" dirty="0">
                <a:latin typeface="함초롬바탕" panose="02030604000101010101" pitchFamily="18" charset="-127"/>
                <a:ea typeface="함초롬바탕" panose="02030604000101010101" pitchFamily="18" charset="-127"/>
              </a:rPr>
              <a:t>미술심리 진단 및 평가 </a:t>
            </a:r>
            <a:r>
              <a:rPr lang="en-US" altLang="ko-KR" sz="3200" b="1" kern="0" dirty="0">
                <a:latin typeface="함초롬바탕" panose="02030604000101010101" pitchFamily="18" charset="-127"/>
                <a:ea typeface="함초롬바탕" panose="02030604000101010101" pitchFamily="18" charset="-127"/>
              </a:rPr>
              <a:t>- </a:t>
            </a:r>
            <a:r>
              <a:rPr lang="ko-KR" altLang="en-US" sz="3200" dirty="0">
                <a:latin typeface="나눔명조" panose="02020603020101020101" pitchFamily="18" charset="-127"/>
                <a:ea typeface="나눔명조" panose="02020603020101020101" pitchFamily="18" charset="-127"/>
              </a:rPr>
              <a:t>그림의 형식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9BC7D185-F06D-48C2-927D-E01448365A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9214" y="1628800"/>
            <a:ext cx="8229600" cy="4525963"/>
          </a:xfrm>
        </p:spPr>
        <p:txBody>
          <a:bodyPr/>
          <a:lstStyle/>
          <a:p>
            <a:pPr marL="457200" indent="-457200">
              <a:lnSpc>
                <a:spcPct val="200000"/>
              </a:lnSpc>
              <a:buFont typeface="+mj-lt"/>
              <a:buAutoNum type="arabicPeriod"/>
            </a:pPr>
            <a:r>
              <a:rPr lang="ko-KR" altLang="en-US" sz="2000" dirty="0">
                <a:latin typeface="나눔명조" panose="02020603020101020101" pitchFamily="18" charset="-127"/>
                <a:ea typeface="나눔명조" panose="02020603020101020101" pitchFamily="18" charset="-127"/>
              </a:rPr>
              <a:t>그림 구조에 기여하는 요소로서 보다 객관적으로 평가가 가능한 요소들로</a:t>
            </a:r>
            <a:r>
              <a:rPr lang="en-US" altLang="ko-KR" sz="2000" dirty="0">
                <a:latin typeface="나눔명조" panose="02020603020101020101" pitchFamily="18" charset="-127"/>
                <a:ea typeface="나눔명조" panose="02020603020101020101" pitchFamily="18" charset="-127"/>
              </a:rPr>
              <a:t> </a:t>
            </a:r>
            <a:r>
              <a:rPr lang="ko-KR" altLang="en-US" sz="2000" dirty="0">
                <a:latin typeface="나눔명조" panose="02020603020101020101" pitchFamily="18" charset="-127"/>
                <a:ea typeface="나눔명조" panose="02020603020101020101" pitchFamily="18" charset="-127"/>
              </a:rPr>
              <a:t>그림에서 틀을 잡아주는 것</a:t>
            </a:r>
            <a:endParaRPr lang="en-US" altLang="ko-KR" sz="2000" dirty="0">
              <a:latin typeface="나눔명조" panose="02020603020101020101" pitchFamily="18" charset="-127"/>
              <a:ea typeface="나눔명조" panose="02020603020101020101" pitchFamily="18" charset="-127"/>
            </a:endParaRPr>
          </a:p>
          <a:p>
            <a:pPr marL="0" indent="0">
              <a:lnSpc>
                <a:spcPct val="200000"/>
              </a:lnSpc>
              <a:buNone/>
            </a:pPr>
            <a:r>
              <a:rPr lang="en-US" altLang="ko-KR" sz="2000" dirty="0">
                <a:latin typeface="나눔명조" panose="02020603020101020101" pitchFamily="18" charset="-127"/>
                <a:ea typeface="나눔명조" panose="02020603020101020101" pitchFamily="18" charset="-127"/>
              </a:rPr>
              <a:t>2.   </a:t>
            </a:r>
            <a:r>
              <a:rPr lang="ko-KR" altLang="en-US" sz="2000" dirty="0">
                <a:latin typeface="나눔명조" panose="02020603020101020101" pitchFamily="18" charset="-127"/>
                <a:ea typeface="나눔명조" panose="02020603020101020101" pitchFamily="18" charset="-127"/>
              </a:rPr>
              <a:t>보다 객관적으로 평가 가능한 요소</a:t>
            </a:r>
            <a:endParaRPr lang="en-US" altLang="ko-KR" sz="2000" dirty="0">
              <a:latin typeface="나눔명조" panose="02020603020101020101" pitchFamily="18" charset="-127"/>
              <a:ea typeface="나눔명조" panose="02020603020101020101" pitchFamily="18" charset="-127"/>
            </a:endParaRPr>
          </a:p>
          <a:p>
            <a:endParaRPr lang="en-US" altLang="ko-KR" dirty="0"/>
          </a:p>
          <a:p>
            <a:endParaRPr lang="ko-KR" altLang="en-US" dirty="0"/>
          </a:p>
        </p:txBody>
      </p:sp>
      <p:graphicFrame>
        <p:nvGraphicFramePr>
          <p:cNvPr id="7" name="다이어그램 6">
            <a:extLst>
              <a:ext uri="{FF2B5EF4-FFF2-40B4-BE49-F238E27FC236}">
                <a16:creationId xmlns:a16="http://schemas.microsoft.com/office/drawing/2014/main" id="{112CBF59-8515-4113-90F2-769D35D02AF7}"/>
              </a:ext>
            </a:extLst>
          </p:cNvPr>
          <p:cNvGraphicFramePr/>
          <p:nvPr/>
        </p:nvGraphicFramePr>
        <p:xfrm>
          <a:off x="899592" y="3789040"/>
          <a:ext cx="7498080" cy="270933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7192470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제목 1">
            <a:extLst>
              <a:ext uri="{FF2B5EF4-FFF2-40B4-BE49-F238E27FC236}">
                <a16:creationId xmlns:a16="http://schemas.microsoft.com/office/drawing/2014/main" id="{D7E85EF9-A8F9-47A4-AA29-16B8AE290F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z="3200" b="1" kern="0" dirty="0">
                <a:latin typeface="함초롬바탕" panose="02030604000101010101" pitchFamily="18" charset="-127"/>
                <a:ea typeface="함초롬바탕" panose="02030604000101010101" pitchFamily="18" charset="-127"/>
              </a:rPr>
              <a:t>미술치료 표현기법 </a:t>
            </a:r>
            <a:r>
              <a:rPr lang="en-US" altLang="ko-KR" sz="3200" b="1" kern="0" dirty="0">
                <a:latin typeface="함초롬바탕" panose="02030604000101010101" pitchFamily="18" charset="-127"/>
                <a:ea typeface="함초롬바탕" panose="02030604000101010101" pitchFamily="18" charset="-127"/>
              </a:rPr>
              <a:t>- </a:t>
            </a:r>
            <a:r>
              <a:rPr lang="ko-KR" altLang="en-US" sz="3200" b="1" kern="0" dirty="0">
                <a:latin typeface="함초롬바탕" panose="02030604000101010101" pitchFamily="18" charset="-127"/>
                <a:ea typeface="함초롬바탕" panose="02030604000101010101" pitchFamily="18" charset="-127"/>
              </a:rPr>
              <a:t>미술치료에서의 매체 개념</a:t>
            </a:r>
          </a:p>
        </p:txBody>
      </p:sp>
      <p:sp>
        <p:nvSpPr>
          <p:cNvPr id="23555" name="내용 개체 틀 2">
            <a:extLst>
              <a:ext uri="{FF2B5EF4-FFF2-40B4-BE49-F238E27FC236}">
                <a16:creationId xmlns:a16="http://schemas.microsoft.com/office/drawing/2014/main" id="{CE3AD321-4DA3-4DE0-AE41-B3C9B66627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Clr>
                <a:srgbClr val="FFC000"/>
              </a:buClr>
              <a:buFont typeface="Wingdings" panose="05000000000000000000" pitchFamily="2" charset="2"/>
              <a:buChar char="v"/>
            </a:pPr>
            <a:r>
              <a:rPr lang="ko-KR" altLang="en-US" sz="2400" dirty="0"/>
              <a:t>내담자의 무의식적 상징성을 탐색하고 발견하여 재통합하는 과정을 거치는 미술치료 과정에서 활용되는 그림검사나 미술 매체 및 기법을 말한다</a:t>
            </a:r>
            <a:r>
              <a:rPr lang="en-US" altLang="ko-KR" sz="2400" dirty="0"/>
              <a:t>.</a:t>
            </a:r>
          </a:p>
          <a:p>
            <a:pPr eaLnBrk="1" hangingPunct="1">
              <a:buClr>
                <a:srgbClr val="FFC000"/>
              </a:buClr>
              <a:buFont typeface="Wingdings" panose="05000000000000000000" pitchFamily="2" charset="2"/>
              <a:buChar char="v"/>
            </a:pPr>
            <a:endParaRPr lang="en-US" altLang="ko-KR" sz="2400" dirty="0"/>
          </a:p>
          <a:p>
            <a:pPr eaLnBrk="1" hangingPunct="1">
              <a:buClr>
                <a:srgbClr val="FFC000"/>
              </a:buClr>
              <a:buFont typeface="Wingdings" panose="05000000000000000000" pitchFamily="2" charset="2"/>
              <a:buChar char="v"/>
            </a:pPr>
            <a:r>
              <a:rPr lang="ko-KR" altLang="en-US" sz="2400" dirty="0"/>
              <a:t>내담자는 매체를 통하여 자신의 감정 및 욕구를 위장하거나 은폐하여</a:t>
            </a:r>
            <a:r>
              <a:rPr lang="en-US" altLang="ko-KR" sz="2400" dirty="0"/>
              <a:t> </a:t>
            </a:r>
            <a:r>
              <a:rPr lang="ko-KR" altLang="en-US" sz="2400" dirty="0"/>
              <a:t>드러냄으로써 심리적 안정장치를 갖는다</a:t>
            </a:r>
            <a:r>
              <a:rPr lang="en-US" altLang="ko-KR" sz="2400" dirty="0"/>
              <a:t>.</a:t>
            </a:r>
          </a:p>
          <a:p>
            <a:pPr eaLnBrk="1" hangingPunct="1">
              <a:buClr>
                <a:srgbClr val="FFC000"/>
              </a:buClr>
              <a:buFont typeface="Wingdings" panose="05000000000000000000" pitchFamily="2" charset="2"/>
              <a:buChar char="v"/>
            </a:pPr>
            <a:endParaRPr lang="en-US" altLang="ko-KR" sz="2400" dirty="0"/>
          </a:p>
          <a:p>
            <a:pPr eaLnBrk="1" hangingPunct="1">
              <a:buClr>
                <a:srgbClr val="FFC000"/>
              </a:buClr>
              <a:buFont typeface="Wingdings" panose="05000000000000000000" pitchFamily="2" charset="2"/>
              <a:buChar char="v"/>
            </a:pPr>
            <a:r>
              <a:rPr lang="ko-KR" altLang="en-US" sz="2400" dirty="0"/>
              <a:t>따라서 미술치료사는 내담자가 선택한 매체와 그에 관련된 심리적 연관성을 잘 관찰하여야 한다</a:t>
            </a:r>
            <a:r>
              <a:rPr lang="en-US" altLang="ko-KR" sz="2400" dirty="0"/>
              <a:t>.</a:t>
            </a:r>
            <a:endParaRPr lang="ko-KR" altLang="en-US" sz="24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제목 1">
            <a:extLst>
              <a:ext uri="{FF2B5EF4-FFF2-40B4-BE49-F238E27FC236}">
                <a16:creationId xmlns:a16="http://schemas.microsoft.com/office/drawing/2014/main" id="{F7AD287F-774C-4C13-8006-9AF58C559C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435280" cy="1143000"/>
          </a:xfrm>
        </p:spPr>
        <p:txBody>
          <a:bodyPr/>
          <a:lstStyle/>
          <a:p>
            <a:r>
              <a:rPr lang="ko-KR" altLang="en-US" sz="3200" b="1" kern="0" dirty="0">
                <a:latin typeface="함초롬바탕" panose="02030604000101010101" pitchFamily="18" charset="-127"/>
                <a:ea typeface="함초롬바탕" panose="02030604000101010101" pitchFamily="18" charset="-127"/>
              </a:rPr>
              <a:t>미술치료 표현기법 </a:t>
            </a:r>
            <a:r>
              <a:rPr lang="en-US" altLang="ko-KR" sz="3200" b="1" kern="0" dirty="0">
                <a:latin typeface="함초롬바탕" panose="02030604000101010101" pitchFamily="18" charset="-127"/>
                <a:ea typeface="함초롬바탕" panose="02030604000101010101" pitchFamily="18" charset="-127"/>
              </a:rPr>
              <a:t>-</a:t>
            </a:r>
            <a:r>
              <a:rPr lang="ko-KR" altLang="en-US" sz="3200" b="1" kern="0" dirty="0">
                <a:latin typeface="함초롬바탕" panose="02030604000101010101" pitchFamily="18" charset="-127"/>
                <a:ea typeface="함초롬바탕" panose="02030604000101010101" pitchFamily="18" charset="-127"/>
              </a:rPr>
              <a:t>미술치료에서의 매체 역할</a:t>
            </a:r>
          </a:p>
        </p:txBody>
      </p:sp>
      <p:sp>
        <p:nvSpPr>
          <p:cNvPr id="24579" name="내용 개체 틀 2">
            <a:extLst>
              <a:ext uri="{FF2B5EF4-FFF2-40B4-BE49-F238E27FC236}">
                <a16:creationId xmlns:a16="http://schemas.microsoft.com/office/drawing/2014/main" id="{F10F29F6-9106-490F-8FE9-96AE5ADDBC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150000"/>
              </a:lnSpc>
              <a:buClr>
                <a:srgbClr val="FFC000"/>
              </a:buClr>
              <a:buFont typeface="Wingdings" panose="05000000000000000000" pitchFamily="2" charset="2"/>
              <a:buChar char="v"/>
            </a:pPr>
            <a:r>
              <a:rPr lang="ko-KR" altLang="en-US" sz="2400" dirty="0"/>
              <a:t>이미지의 표현을 촉진시킨다</a:t>
            </a:r>
            <a:r>
              <a:rPr lang="en-US" altLang="ko-KR" sz="2400" dirty="0"/>
              <a:t>.</a:t>
            </a:r>
          </a:p>
          <a:p>
            <a:pPr eaLnBrk="1" hangingPunct="1">
              <a:lnSpc>
                <a:spcPct val="150000"/>
              </a:lnSpc>
              <a:buClr>
                <a:srgbClr val="FFC000"/>
              </a:buClr>
              <a:buFont typeface="Wingdings" panose="05000000000000000000" pitchFamily="2" charset="2"/>
              <a:buChar char="v"/>
            </a:pPr>
            <a:r>
              <a:rPr lang="ko-KR" altLang="en-US" sz="2400" dirty="0"/>
              <a:t>신체를 활성화한다</a:t>
            </a:r>
            <a:r>
              <a:rPr lang="en-US" altLang="ko-KR" sz="2400" dirty="0"/>
              <a:t>.</a:t>
            </a:r>
          </a:p>
          <a:p>
            <a:pPr eaLnBrk="1" hangingPunct="1">
              <a:lnSpc>
                <a:spcPct val="150000"/>
              </a:lnSpc>
              <a:buClr>
                <a:srgbClr val="FFC000"/>
              </a:buClr>
              <a:buFont typeface="Wingdings" panose="05000000000000000000" pitchFamily="2" charset="2"/>
              <a:buChar char="v"/>
            </a:pPr>
            <a:r>
              <a:rPr lang="ko-KR" altLang="en-US" sz="2400" dirty="0"/>
              <a:t>대안적 세계 경험을 통해 상상력을 촉진한다</a:t>
            </a:r>
            <a:r>
              <a:rPr lang="en-US" altLang="ko-KR" sz="2400" dirty="0"/>
              <a:t>.</a:t>
            </a:r>
          </a:p>
          <a:p>
            <a:pPr eaLnBrk="1" hangingPunct="1">
              <a:lnSpc>
                <a:spcPct val="150000"/>
              </a:lnSpc>
              <a:buClr>
                <a:srgbClr val="FFC000"/>
              </a:buClr>
              <a:buFont typeface="Wingdings" panose="05000000000000000000" pitchFamily="2" charset="2"/>
              <a:buChar char="v"/>
            </a:pPr>
            <a:r>
              <a:rPr lang="ko-KR" altLang="en-US" sz="2400" dirty="0"/>
              <a:t>자신을 </a:t>
            </a:r>
            <a:r>
              <a:rPr lang="ko-KR" altLang="en-US" sz="2400" dirty="0" err="1"/>
              <a:t>객관화한다</a:t>
            </a:r>
            <a:r>
              <a:rPr lang="en-US" altLang="ko-KR" sz="2400" dirty="0"/>
              <a:t>.</a:t>
            </a:r>
          </a:p>
          <a:p>
            <a:pPr eaLnBrk="1" hangingPunct="1">
              <a:lnSpc>
                <a:spcPct val="150000"/>
              </a:lnSpc>
              <a:buClr>
                <a:srgbClr val="FFC000"/>
              </a:buClr>
              <a:buFont typeface="Wingdings" panose="05000000000000000000" pitchFamily="2" charset="2"/>
              <a:buChar char="v"/>
            </a:pPr>
            <a:r>
              <a:rPr lang="ko-KR" altLang="en-US" sz="2400" dirty="0"/>
              <a:t>창작과정을 통해 문제 </a:t>
            </a:r>
            <a:r>
              <a:rPr lang="ko-KR" altLang="en-US" sz="2400" dirty="0" err="1"/>
              <a:t>해결력을</a:t>
            </a:r>
            <a:r>
              <a:rPr lang="ko-KR" altLang="en-US" sz="2400" dirty="0"/>
              <a:t> 기른다</a:t>
            </a:r>
            <a:r>
              <a:rPr lang="en-US" altLang="ko-KR" sz="2400" dirty="0"/>
              <a:t>.</a:t>
            </a:r>
            <a:endParaRPr lang="ko-KR" altLang="en-US" sz="24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>
                <a:latin typeface="나눔명조" panose="02020603020101020101" pitchFamily="18" charset="-127"/>
                <a:ea typeface="나눔명조" panose="02020603020101020101" pitchFamily="18" charset="-127"/>
              </a:rPr>
              <a:t>미술치료 개론 </a:t>
            </a:r>
            <a:r>
              <a:rPr lang="en-US" altLang="ko-KR" dirty="0">
                <a:latin typeface="나눔명조" panose="02020603020101020101" pitchFamily="18" charset="-127"/>
                <a:ea typeface="나눔명조" panose="02020603020101020101" pitchFamily="18" charset="-127"/>
              </a:rPr>
              <a:t>- </a:t>
            </a:r>
            <a:r>
              <a:rPr lang="ko-KR" altLang="en-US" dirty="0">
                <a:latin typeface="나눔명조" panose="02020603020101020101" pitchFamily="18" charset="-127"/>
                <a:ea typeface="나눔명조" panose="02020603020101020101" pitchFamily="18" charset="-127"/>
              </a:rPr>
              <a:t>미술치료의 장점</a:t>
            </a:r>
          </a:p>
        </p:txBody>
      </p:sp>
      <p:sp>
        <p:nvSpPr>
          <p:cNvPr id="5" name="내용 개체 틀 4"/>
          <p:cNvSpPr txBox="1">
            <a:spLocks/>
          </p:cNvSpPr>
          <p:nvPr/>
        </p:nvSpPr>
        <p:spPr>
          <a:xfrm>
            <a:off x="898897" y="1600200"/>
            <a:ext cx="7777559" cy="4413516"/>
          </a:xfrm>
          <a:prstGeom prst="rect">
            <a:avLst/>
          </a:prstGeom>
          <a:noFill/>
        </p:spPr>
        <p:txBody>
          <a:bodyPr vert="horz" wrap="square" lIns="91440" tIns="45720" rIns="91440" bIns="45720" rtlCol="0">
            <a:spAutoFit/>
          </a:bodyPr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ko-KR" altLang="en-US" sz="2400" dirty="0">
                <a:latin typeface="나눔명조" panose="02020603020101020101" pitchFamily="18" charset="-127"/>
                <a:ea typeface="나눔명조" panose="02020603020101020101" pitchFamily="18" charset="-127"/>
              </a:rPr>
              <a:t>미술은 심상</a:t>
            </a:r>
            <a:r>
              <a:rPr lang="en-US" altLang="ko-KR" sz="2400" dirty="0">
                <a:latin typeface="나눔명조" panose="02020603020101020101" pitchFamily="18" charset="-127"/>
                <a:ea typeface="나눔명조" panose="02020603020101020101" pitchFamily="18" charset="-127"/>
              </a:rPr>
              <a:t>(Image)</a:t>
            </a:r>
            <a:r>
              <a:rPr lang="ko-KR" altLang="en-US" sz="2400" dirty="0">
                <a:latin typeface="나눔명조" panose="02020603020101020101" pitchFamily="18" charset="-127"/>
                <a:ea typeface="나눔명조" panose="02020603020101020101" pitchFamily="18" charset="-127"/>
              </a:rPr>
              <a:t>의 표현</a:t>
            </a:r>
            <a:endParaRPr lang="en-US" altLang="ko-KR" sz="2400" dirty="0">
              <a:latin typeface="나눔명조" panose="02020603020101020101" pitchFamily="18" charset="-127"/>
              <a:ea typeface="나눔명조" panose="02020603020101020101" pitchFamily="18" charset="-127"/>
            </a:endParaRPr>
          </a:p>
          <a:p>
            <a:pPr>
              <a:lnSpc>
                <a:spcPct val="150000"/>
              </a:lnSpc>
            </a:pPr>
            <a:r>
              <a:rPr lang="ko-KR" altLang="en-US" sz="2400" dirty="0">
                <a:latin typeface="나눔명조" panose="02020603020101020101" pitchFamily="18" charset="-127"/>
                <a:ea typeface="나눔명조" panose="02020603020101020101" pitchFamily="18" charset="-127"/>
              </a:rPr>
              <a:t>비언어적이며 감각적인 자료를 사용</a:t>
            </a:r>
            <a:endParaRPr lang="en-US" altLang="ko-KR" sz="2400" dirty="0">
              <a:latin typeface="나눔명조" panose="02020603020101020101" pitchFamily="18" charset="-127"/>
              <a:ea typeface="나눔명조" panose="02020603020101020101" pitchFamily="18" charset="-127"/>
            </a:endParaRPr>
          </a:p>
          <a:p>
            <a:pPr>
              <a:lnSpc>
                <a:spcPct val="150000"/>
              </a:lnSpc>
            </a:pPr>
            <a:r>
              <a:rPr lang="ko-KR" altLang="en-US" sz="2400" dirty="0">
                <a:latin typeface="나눔명조" panose="02020603020101020101" pitchFamily="18" charset="-127"/>
                <a:ea typeface="나눔명조" panose="02020603020101020101" pitchFamily="18" charset="-127"/>
              </a:rPr>
              <a:t>미술은 방어가 감소된다</a:t>
            </a:r>
            <a:endParaRPr lang="en-US" altLang="ko-KR" sz="2400" dirty="0">
              <a:latin typeface="나눔명조" panose="02020603020101020101" pitchFamily="18" charset="-127"/>
              <a:ea typeface="나눔명조" panose="02020603020101020101" pitchFamily="18" charset="-127"/>
            </a:endParaRPr>
          </a:p>
          <a:p>
            <a:pPr>
              <a:lnSpc>
                <a:spcPct val="150000"/>
              </a:lnSpc>
            </a:pPr>
            <a:r>
              <a:rPr lang="ko-KR" altLang="en-US" sz="2400" dirty="0">
                <a:latin typeface="나눔명조" panose="02020603020101020101" pitchFamily="18" charset="-127"/>
                <a:ea typeface="나눔명조" panose="02020603020101020101" pitchFamily="18" charset="-127"/>
              </a:rPr>
              <a:t>미술은 어떤 유형의 대상을 즉시 얻을 수 있다</a:t>
            </a:r>
            <a:endParaRPr lang="en-US" altLang="ko-KR" sz="2400" dirty="0">
              <a:latin typeface="나눔명조" panose="02020603020101020101" pitchFamily="18" charset="-127"/>
              <a:ea typeface="나눔명조" panose="02020603020101020101" pitchFamily="18" charset="-127"/>
            </a:endParaRPr>
          </a:p>
          <a:p>
            <a:pPr>
              <a:lnSpc>
                <a:spcPct val="150000"/>
              </a:lnSpc>
            </a:pPr>
            <a:r>
              <a:rPr lang="ko-KR" altLang="en-US" sz="2400" dirty="0">
                <a:latin typeface="나눔명조" panose="02020603020101020101" pitchFamily="18" charset="-127"/>
                <a:ea typeface="나눔명조" panose="02020603020101020101" pitchFamily="18" charset="-127"/>
              </a:rPr>
              <a:t>미술은 자료의 영속성이 있어 자신을 회상할 수 있다</a:t>
            </a:r>
            <a:endParaRPr lang="en-US" altLang="ko-KR" sz="2400" dirty="0">
              <a:latin typeface="나눔명조" panose="02020603020101020101" pitchFamily="18" charset="-127"/>
              <a:ea typeface="나눔명조" panose="02020603020101020101" pitchFamily="18" charset="-127"/>
            </a:endParaRPr>
          </a:p>
          <a:p>
            <a:pPr>
              <a:lnSpc>
                <a:spcPct val="150000"/>
              </a:lnSpc>
            </a:pPr>
            <a:r>
              <a:rPr lang="ko-KR" altLang="en-US" sz="2400" dirty="0">
                <a:latin typeface="나눔명조" panose="02020603020101020101" pitchFamily="18" charset="-127"/>
                <a:ea typeface="나눔명조" panose="02020603020101020101" pitchFamily="18" charset="-127"/>
              </a:rPr>
              <a:t>미술은 공간성을 지닌다</a:t>
            </a:r>
            <a:endParaRPr lang="en-US" altLang="ko-KR" sz="2400" dirty="0">
              <a:latin typeface="나눔명조" panose="02020603020101020101" pitchFamily="18" charset="-127"/>
              <a:ea typeface="나눔명조" panose="02020603020101020101" pitchFamily="18" charset="-127"/>
            </a:endParaRPr>
          </a:p>
          <a:p>
            <a:pPr>
              <a:lnSpc>
                <a:spcPct val="150000"/>
              </a:lnSpc>
            </a:pPr>
            <a:r>
              <a:rPr lang="ko-KR" altLang="en-US" sz="2400" dirty="0">
                <a:latin typeface="나눔명조" panose="02020603020101020101" pitchFamily="18" charset="-127"/>
                <a:ea typeface="나눔명조" panose="02020603020101020101" pitchFamily="18" charset="-127"/>
              </a:rPr>
              <a:t>미술은 창조성과 신체적 에너지를 유발한다</a:t>
            </a:r>
            <a:endParaRPr lang="en-US" altLang="ko-KR" sz="2000" dirty="0">
              <a:latin typeface="나눔명조" panose="02020603020101020101" pitchFamily="18" charset="-127"/>
              <a:ea typeface="나눔명조" panose="0202060302010102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3306604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ko-KR" altLang="en-US" dirty="0">
                <a:latin typeface="나눔명조" panose="02020603020101020101" pitchFamily="18" charset="-127"/>
                <a:ea typeface="나눔명조" panose="02020603020101020101" pitchFamily="18" charset="-127"/>
              </a:rPr>
              <a:t>미술치료 개론 </a:t>
            </a:r>
            <a:r>
              <a:rPr lang="en-US" altLang="ko-KR" dirty="0">
                <a:latin typeface="나눔명조" panose="02020603020101020101" pitchFamily="18" charset="-127"/>
                <a:ea typeface="나눔명조" panose="02020603020101020101" pitchFamily="18" charset="-127"/>
              </a:rPr>
              <a:t>-</a:t>
            </a:r>
            <a:r>
              <a:rPr lang="ko-KR" altLang="en-US" dirty="0">
                <a:latin typeface="나눔명조" panose="02020603020101020101" pitchFamily="18" charset="-127"/>
                <a:ea typeface="나눔명조" panose="02020603020101020101" pitchFamily="18" charset="-127"/>
              </a:rPr>
              <a:t>미술치료방법을 선택하는 과정</a:t>
            </a:r>
          </a:p>
        </p:txBody>
      </p:sp>
      <p:sp>
        <p:nvSpPr>
          <p:cNvPr id="4" name="이등변 삼각형 3">
            <a:extLst>
              <a:ext uri="{FF2B5EF4-FFF2-40B4-BE49-F238E27FC236}">
                <a16:creationId xmlns:a16="http://schemas.microsoft.com/office/drawing/2014/main" id="{D6C7BE8B-95A9-4446-8DF9-C54BCAB850B7}"/>
              </a:ext>
            </a:extLst>
          </p:cNvPr>
          <p:cNvSpPr/>
          <p:nvPr/>
        </p:nvSpPr>
        <p:spPr>
          <a:xfrm>
            <a:off x="1294794" y="1919106"/>
            <a:ext cx="5040560" cy="3816424"/>
          </a:xfrm>
          <a:prstGeom prst="triangle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350" dirty="0">
              <a:latin typeface="나눔명조" panose="02020603020101020101" pitchFamily="18" charset="-127"/>
              <a:ea typeface="나눔명조" panose="02020603020101020101" pitchFamily="18" charset="-127"/>
            </a:endParaRPr>
          </a:p>
        </p:txBody>
      </p:sp>
      <p:cxnSp>
        <p:nvCxnSpPr>
          <p:cNvPr id="8" name="직선 연결선 7">
            <a:extLst>
              <a:ext uri="{FF2B5EF4-FFF2-40B4-BE49-F238E27FC236}">
                <a16:creationId xmlns:a16="http://schemas.microsoft.com/office/drawing/2014/main" id="{9BCAE9B4-E781-4FEB-A9C5-0DAC7CD538B6}"/>
              </a:ext>
            </a:extLst>
          </p:cNvPr>
          <p:cNvCxnSpPr>
            <a:cxnSpLocks/>
            <a:stCxn id="4" idx="1"/>
            <a:endCxn id="4" idx="5"/>
          </p:cNvCxnSpPr>
          <p:nvPr/>
        </p:nvCxnSpPr>
        <p:spPr>
          <a:xfrm>
            <a:off x="2554934" y="3827318"/>
            <a:ext cx="252028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직선 연결선 12">
            <a:extLst>
              <a:ext uri="{FF2B5EF4-FFF2-40B4-BE49-F238E27FC236}">
                <a16:creationId xmlns:a16="http://schemas.microsoft.com/office/drawing/2014/main" id="{B7346B60-963D-4E3D-A404-A1F6309CC3BD}"/>
              </a:ext>
            </a:extLst>
          </p:cNvPr>
          <p:cNvCxnSpPr>
            <a:cxnSpLocks/>
          </p:cNvCxnSpPr>
          <p:nvPr/>
        </p:nvCxnSpPr>
        <p:spPr>
          <a:xfrm>
            <a:off x="3125004" y="3166110"/>
            <a:ext cx="131639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직선 연결선 15">
            <a:extLst>
              <a:ext uri="{FF2B5EF4-FFF2-40B4-BE49-F238E27FC236}">
                <a16:creationId xmlns:a16="http://schemas.microsoft.com/office/drawing/2014/main" id="{94489A26-5230-41EB-B3DA-19D3B871FFA6}"/>
              </a:ext>
            </a:extLst>
          </p:cNvPr>
          <p:cNvCxnSpPr>
            <a:cxnSpLocks/>
          </p:cNvCxnSpPr>
          <p:nvPr/>
        </p:nvCxnSpPr>
        <p:spPr>
          <a:xfrm>
            <a:off x="2039154" y="4732020"/>
            <a:ext cx="360790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설명선: 왼쪽 화살표 19">
            <a:extLst>
              <a:ext uri="{FF2B5EF4-FFF2-40B4-BE49-F238E27FC236}">
                <a16:creationId xmlns:a16="http://schemas.microsoft.com/office/drawing/2014/main" id="{1BF7D888-F386-43DC-B757-2871C7449332}"/>
              </a:ext>
            </a:extLst>
          </p:cNvPr>
          <p:cNvSpPr/>
          <p:nvPr/>
        </p:nvSpPr>
        <p:spPr>
          <a:xfrm>
            <a:off x="5022384" y="3304404"/>
            <a:ext cx="2230560" cy="341762"/>
          </a:xfrm>
          <a:prstGeom prst="leftArrowCallou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350" dirty="0">
                <a:solidFill>
                  <a:schemeClr val="tx1"/>
                </a:solidFill>
                <a:latin typeface="나눔명조" panose="02020603020101020101" pitchFamily="18" charset="-127"/>
                <a:ea typeface="나눔명조" panose="02020603020101020101" pitchFamily="18" charset="-127"/>
              </a:rPr>
              <a:t>중간과정</a:t>
            </a:r>
          </a:p>
        </p:txBody>
      </p:sp>
      <p:sp>
        <p:nvSpPr>
          <p:cNvPr id="21" name="설명선: 왼쪽 화살표 20">
            <a:extLst>
              <a:ext uri="{FF2B5EF4-FFF2-40B4-BE49-F238E27FC236}">
                <a16:creationId xmlns:a16="http://schemas.microsoft.com/office/drawing/2014/main" id="{BDBFE760-6AB2-4620-BDC8-DD0FB83D4CBF}"/>
              </a:ext>
            </a:extLst>
          </p:cNvPr>
          <p:cNvSpPr/>
          <p:nvPr/>
        </p:nvSpPr>
        <p:spPr>
          <a:xfrm>
            <a:off x="5571024" y="4121649"/>
            <a:ext cx="2230560" cy="341762"/>
          </a:xfrm>
          <a:prstGeom prst="leftArrowCallou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350" dirty="0">
                <a:solidFill>
                  <a:schemeClr val="tx1"/>
                </a:solidFill>
                <a:latin typeface="나눔명조" panose="02020603020101020101" pitchFamily="18" charset="-127"/>
                <a:ea typeface="나눔명조" panose="02020603020101020101" pitchFamily="18" charset="-127"/>
              </a:rPr>
              <a:t>도착점</a:t>
            </a:r>
          </a:p>
        </p:txBody>
      </p:sp>
      <p:sp>
        <p:nvSpPr>
          <p:cNvPr id="22" name="설명선: 왼쪽 화살표 21">
            <a:extLst>
              <a:ext uri="{FF2B5EF4-FFF2-40B4-BE49-F238E27FC236}">
                <a16:creationId xmlns:a16="http://schemas.microsoft.com/office/drawing/2014/main" id="{2184183C-969F-4065-8C13-6047026EE32F}"/>
              </a:ext>
            </a:extLst>
          </p:cNvPr>
          <p:cNvSpPr/>
          <p:nvPr/>
        </p:nvSpPr>
        <p:spPr>
          <a:xfrm>
            <a:off x="6068229" y="4938894"/>
            <a:ext cx="2230560" cy="341762"/>
          </a:xfrm>
          <a:prstGeom prst="leftArrowCallou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350" dirty="0">
                <a:solidFill>
                  <a:schemeClr val="tx1"/>
                </a:solidFill>
                <a:latin typeface="나눔명조" panose="02020603020101020101" pitchFamily="18" charset="-127"/>
                <a:ea typeface="나눔명조" panose="02020603020101020101" pitchFamily="18" charset="-127"/>
              </a:rPr>
              <a:t>출발점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498B0897-2334-463B-9D90-75AC8215B26D}"/>
              </a:ext>
            </a:extLst>
          </p:cNvPr>
          <p:cNvSpPr txBox="1"/>
          <p:nvPr/>
        </p:nvSpPr>
        <p:spPr>
          <a:xfrm>
            <a:off x="3220326" y="2822581"/>
            <a:ext cx="1131984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350" dirty="0">
                <a:latin typeface="나눔명조" panose="02020603020101020101" pitchFamily="18" charset="-127"/>
                <a:ea typeface="나눔명조" panose="02020603020101020101" pitchFamily="18" charset="-127"/>
              </a:rPr>
              <a:t>구체적 기법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70C28E8A-1DD1-41DA-8818-0FEE8C1BD3F3}"/>
              </a:ext>
            </a:extLst>
          </p:cNvPr>
          <p:cNvSpPr txBox="1"/>
          <p:nvPr/>
        </p:nvSpPr>
        <p:spPr>
          <a:xfrm>
            <a:off x="3113926" y="3396759"/>
            <a:ext cx="136275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350" dirty="0">
                <a:latin typeface="나눔명조" panose="02020603020101020101" pitchFamily="18" charset="-127"/>
                <a:ea typeface="나눔명조" panose="02020603020101020101" pitchFamily="18" charset="-127"/>
              </a:rPr>
              <a:t>개입 방향 설정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711BD3D9-26E5-4F9A-B5C9-E804CAE31FB6}"/>
              </a:ext>
            </a:extLst>
          </p:cNvPr>
          <p:cNvSpPr txBox="1"/>
          <p:nvPr/>
        </p:nvSpPr>
        <p:spPr>
          <a:xfrm>
            <a:off x="2793887" y="4009831"/>
            <a:ext cx="2022596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350" dirty="0">
                <a:latin typeface="나눔명조" panose="02020603020101020101" pitchFamily="18" charset="-127"/>
                <a:ea typeface="나눔명조" panose="02020603020101020101" pitchFamily="18" charset="-127"/>
              </a:rPr>
              <a:t>목표의 설정</a:t>
            </a:r>
            <a:endParaRPr lang="en-US" altLang="ko-KR" sz="1350" dirty="0">
              <a:latin typeface="나눔명조" panose="02020603020101020101" pitchFamily="18" charset="-127"/>
              <a:ea typeface="나눔명조" panose="02020603020101020101" pitchFamily="18" charset="-127"/>
            </a:endParaRPr>
          </a:p>
          <a:p>
            <a:pPr algn="ctr"/>
            <a:r>
              <a:rPr lang="en-US" altLang="ko-KR" sz="1350" dirty="0">
                <a:latin typeface="나눔명조" panose="02020603020101020101" pitchFamily="18" charset="-127"/>
                <a:ea typeface="나눔명조" panose="02020603020101020101" pitchFamily="18" charset="-127"/>
              </a:rPr>
              <a:t>(</a:t>
            </a:r>
            <a:r>
              <a:rPr lang="ko-KR" altLang="en-US" sz="1350" dirty="0">
                <a:latin typeface="나눔명조" panose="02020603020101020101" pitchFamily="18" charset="-127"/>
                <a:ea typeface="나눔명조" panose="02020603020101020101" pitchFamily="18" charset="-127"/>
              </a:rPr>
              <a:t>양적 경감</a:t>
            </a:r>
            <a:r>
              <a:rPr lang="en-US" altLang="ko-KR" sz="1350" dirty="0">
                <a:latin typeface="나눔명조" panose="02020603020101020101" pitchFamily="18" charset="-127"/>
                <a:ea typeface="나눔명조" panose="02020603020101020101" pitchFamily="18" charset="-127"/>
              </a:rPr>
              <a:t>, </a:t>
            </a:r>
            <a:r>
              <a:rPr lang="ko-KR" altLang="en-US" sz="1350" dirty="0">
                <a:latin typeface="나눔명조" panose="02020603020101020101" pitchFamily="18" charset="-127"/>
                <a:ea typeface="나눔명조" panose="02020603020101020101" pitchFamily="18" charset="-127"/>
              </a:rPr>
              <a:t>질적 변화</a:t>
            </a:r>
            <a:r>
              <a:rPr lang="en-US" altLang="ko-KR" sz="1350" dirty="0">
                <a:latin typeface="나눔명조" panose="02020603020101020101" pitchFamily="18" charset="-127"/>
                <a:ea typeface="나눔명조" panose="02020603020101020101" pitchFamily="18" charset="-127"/>
              </a:rPr>
              <a:t>)</a:t>
            </a:r>
            <a:endParaRPr lang="ko-KR" altLang="en-US" sz="1350" dirty="0">
              <a:latin typeface="나눔명조" panose="02020603020101020101" pitchFamily="18" charset="-127"/>
              <a:ea typeface="나눔명조" panose="02020603020101020101" pitchFamily="18" charset="-127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484EA935-2EC3-4976-A013-3367EFA70EC5}"/>
              </a:ext>
            </a:extLst>
          </p:cNvPr>
          <p:cNvSpPr txBox="1"/>
          <p:nvPr/>
        </p:nvSpPr>
        <p:spPr>
          <a:xfrm>
            <a:off x="2874036" y="4812275"/>
            <a:ext cx="1851654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350" dirty="0">
                <a:latin typeface="나눔명조" panose="02020603020101020101" pitchFamily="18" charset="-127"/>
                <a:ea typeface="나눔명조" panose="02020603020101020101" pitchFamily="18" charset="-127"/>
              </a:rPr>
              <a:t>문제의 이해</a:t>
            </a:r>
            <a:endParaRPr lang="en-US" altLang="ko-KR" sz="1350" dirty="0">
              <a:latin typeface="나눔명조" panose="02020603020101020101" pitchFamily="18" charset="-127"/>
              <a:ea typeface="나눔명조" panose="02020603020101020101" pitchFamily="18" charset="-127"/>
            </a:endParaRPr>
          </a:p>
          <a:p>
            <a:pPr algn="ctr"/>
            <a:r>
              <a:rPr lang="en-US" altLang="ko-KR" sz="1350" dirty="0">
                <a:latin typeface="나눔명조" panose="02020603020101020101" pitchFamily="18" charset="-127"/>
                <a:ea typeface="나눔명조" panose="02020603020101020101" pitchFamily="18" charset="-127"/>
              </a:rPr>
              <a:t>(</a:t>
            </a:r>
            <a:r>
              <a:rPr lang="ko-KR" altLang="en-US" sz="1350" dirty="0">
                <a:latin typeface="나눔명조" panose="02020603020101020101" pitchFamily="18" charset="-127"/>
                <a:ea typeface="나눔명조" panose="02020603020101020101" pitchFamily="18" charset="-127"/>
              </a:rPr>
              <a:t>주호소를 중심으로</a:t>
            </a:r>
            <a:r>
              <a:rPr lang="en-US" altLang="ko-KR" sz="1350" dirty="0">
                <a:latin typeface="나눔명조" panose="02020603020101020101" pitchFamily="18" charset="-127"/>
                <a:ea typeface="나눔명조" panose="02020603020101020101" pitchFamily="18" charset="-127"/>
              </a:rPr>
              <a:t>)</a:t>
            </a:r>
            <a:endParaRPr lang="ko-KR" altLang="en-US" sz="1350" dirty="0">
              <a:latin typeface="나눔명조" panose="02020603020101020101" pitchFamily="18" charset="-127"/>
              <a:ea typeface="나눔명조" panose="0202060302010102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3720421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altLang="ko-KR" dirty="0">
                <a:latin typeface="나눔명조" panose="02020603020101020101" pitchFamily="18" charset="-127"/>
                <a:ea typeface="나눔명조" panose="02020603020101020101" pitchFamily="18" charset="-127"/>
              </a:rPr>
              <a:t>1. </a:t>
            </a:r>
            <a:r>
              <a:rPr lang="ko-KR" altLang="en-US" dirty="0">
                <a:latin typeface="나눔명조" panose="02020603020101020101" pitchFamily="18" charset="-127"/>
                <a:ea typeface="나눔명조" panose="02020603020101020101" pitchFamily="18" charset="-127"/>
              </a:rPr>
              <a:t>단계</a:t>
            </a:r>
            <a:r>
              <a:rPr lang="en-US" altLang="ko-KR" dirty="0">
                <a:latin typeface="나눔명조" panose="02020603020101020101" pitchFamily="18" charset="-127"/>
                <a:ea typeface="나눔명조" panose="02020603020101020101" pitchFamily="18" charset="-127"/>
              </a:rPr>
              <a:t>① </a:t>
            </a:r>
            <a:r>
              <a:rPr lang="ko-KR" altLang="en-US" dirty="0">
                <a:latin typeface="나눔명조" panose="02020603020101020101" pitchFamily="18" charset="-127"/>
                <a:ea typeface="나눔명조" panose="02020603020101020101" pitchFamily="18" charset="-127"/>
              </a:rPr>
              <a:t>내담자에 대한 평가</a:t>
            </a:r>
          </a:p>
        </p:txBody>
      </p:sp>
      <p:sp>
        <p:nvSpPr>
          <p:cNvPr id="3" name="부제목 2"/>
          <p:cNvSpPr>
            <a:spLocks noGrp="1"/>
          </p:cNvSpPr>
          <p:nvPr>
            <p:ph idx="1"/>
          </p:nvPr>
        </p:nvSpPr>
        <p:spPr>
          <a:xfrm>
            <a:off x="822960" y="1484784"/>
            <a:ext cx="7925504" cy="1005840"/>
          </a:xfrm>
        </p:spPr>
        <p:txBody>
          <a:bodyPr>
            <a:noAutofit/>
          </a:bodyPr>
          <a:lstStyle/>
          <a:p>
            <a:r>
              <a:rPr lang="ko-KR" altLang="en-US" sz="1875" dirty="0">
                <a:latin typeface="나눔명조" panose="02020603020101020101" pitchFamily="18" charset="-127"/>
                <a:ea typeface="나눔명조" panose="02020603020101020101" pitchFamily="18" charset="-127"/>
              </a:rPr>
              <a:t>내담자의 평가는 주호소를 중심으로 시작한다</a:t>
            </a:r>
            <a:r>
              <a:rPr lang="en-US" altLang="ko-KR" sz="1875" dirty="0">
                <a:latin typeface="나눔명조" panose="02020603020101020101" pitchFamily="18" charset="-127"/>
                <a:ea typeface="나눔명조" panose="02020603020101020101" pitchFamily="18" charset="-127"/>
              </a:rPr>
              <a:t>.</a:t>
            </a:r>
          </a:p>
          <a:p>
            <a:r>
              <a:rPr lang="ko-KR" altLang="en-US" sz="1875" dirty="0">
                <a:latin typeface="나눔명조" panose="02020603020101020101" pitchFamily="18" charset="-127"/>
                <a:ea typeface="나눔명조" panose="02020603020101020101" pitchFamily="18" charset="-127"/>
              </a:rPr>
              <a:t>추상적인 이야기 만으로도 감을 잡을 수 있다 하더라도 주호소는 </a:t>
            </a:r>
            <a:r>
              <a:rPr lang="en-US" altLang="ko-KR" sz="1875" dirty="0">
                <a:latin typeface="나눔명조" panose="02020603020101020101" pitchFamily="18" charset="-127"/>
                <a:ea typeface="나눔명조" panose="02020603020101020101" pitchFamily="18" charset="-127"/>
              </a:rPr>
              <a:t> </a:t>
            </a:r>
            <a:r>
              <a:rPr lang="ko-KR" altLang="en-US" sz="1875" dirty="0">
                <a:latin typeface="나눔명조" panose="02020603020101020101" pitchFamily="18" charset="-127"/>
                <a:ea typeface="나눔명조" panose="02020603020101020101" pitchFamily="18" charset="-127"/>
              </a:rPr>
              <a:t>분명한 것이 좋다</a:t>
            </a:r>
            <a:r>
              <a:rPr lang="en-US" altLang="ko-KR" sz="1875" dirty="0">
                <a:latin typeface="나눔명조" panose="02020603020101020101" pitchFamily="18" charset="-127"/>
                <a:ea typeface="나눔명조" panose="02020603020101020101" pitchFamily="18" charset="-127"/>
              </a:rPr>
              <a:t>.</a:t>
            </a:r>
            <a:endParaRPr lang="ko-KR" altLang="en-US" sz="1875" dirty="0">
              <a:latin typeface="나눔명조" panose="02020603020101020101" pitchFamily="18" charset="-127"/>
              <a:ea typeface="나눔명조" panose="02020603020101020101" pitchFamily="18" charset="-127"/>
            </a:endParaRPr>
          </a:p>
        </p:txBody>
      </p:sp>
      <p:sp>
        <p:nvSpPr>
          <p:cNvPr id="4" name="직사각형 3">
            <a:extLst>
              <a:ext uri="{FF2B5EF4-FFF2-40B4-BE49-F238E27FC236}">
                <a16:creationId xmlns:a16="http://schemas.microsoft.com/office/drawing/2014/main" id="{876B61C3-EA5C-469F-8754-6FD6A6F28170}"/>
              </a:ext>
            </a:extLst>
          </p:cNvPr>
          <p:cNvSpPr/>
          <p:nvPr/>
        </p:nvSpPr>
        <p:spPr>
          <a:xfrm>
            <a:off x="822960" y="3406205"/>
            <a:ext cx="7841446" cy="272231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r>
              <a:rPr lang="ko-KR" altLang="en-US" sz="1350" dirty="0">
                <a:solidFill>
                  <a:schemeClr val="accent1">
                    <a:lumMod val="40000"/>
                    <a:lumOff val="60000"/>
                  </a:schemeClr>
                </a:solidFill>
                <a:latin typeface="나눔명조" panose="02020603020101020101" pitchFamily="18" charset="-127"/>
                <a:ea typeface="나눔명조" panose="02020603020101020101" pitchFamily="18" charset="-127"/>
              </a:rPr>
              <a:t>●</a:t>
            </a:r>
            <a:r>
              <a:rPr lang="ko-KR" altLang="en-US" sz="1350" dirty="0">
                <a:solidFill>
                  <a:schemeClr val="tx1"/>
                </a:solidFill>
                <a:latin typeface="나눔명조" panose="02020603020101020101" pitchFamily="18" charset="-127"/>
                <a:ea typeface="나눔명조" panose="02020603020101020101" pitchFamily="18" charset="-127"/>
              </a:rPr>
              <a:t> </a:t>
            </a:r>
            <a:r>
              <a:rPr lang="ko-KR" altLang="en-US" dirty="0">
                <a:solidFill>
                  <a:schemeClr val="tx1"/>
                </a:solidFill>
                <a:latin typeface="나눔명조" panose="02020603020101020101" pitchFamily="18" charset="-127"/>
                <a:ea typeface="나눔명조" panose="02020603020101020101" pitchFamily="18" charset="-127"/>
              </a:rPr>
              <a:t>실제 생활 수준에서 주호소를 잡지 않고 심리적 특성으로 주호소를 잡거나</a:t>
            </a:r>
            <a:r>
              <a:rPr lang="en-US" altLang="ko-KR" dirty="0">
                <a:solidFill>
                  <a:schemeClr val="tx1"/>
                </a:solidFill>
                <a:latin typeface="나눔명조" panose="02020603020101020101" pitchFamily="18" charset="-127"/>
                <a:ea typeface="나눔명조" panose="02020603020101020101" pitchFamily="18" charset="-127"/>
              </a:rPr>
              <a:t>, </a:t>
            </a:r>
            <a:r>
              <a:rPr lang="ko-KR" altLang="en-US" dirty="0">
                <a:solidFill>
                  <a:schemeClr val="tx1"/>
                </a:solidFill>
                <a:latin typeface="나눔명조" panose="02020603020101020101" pitchFamily="18" charset="-127"/>
                <a:ea typeface="나눔명조" panose="02020603020101020101" pitchFamily="18" charset="-127"/>
              </a:rPr>
              <a:t>막연하고 모호한 말로 주호소를 삼는 경우 </a:t>
            </a:r>
            <a:endParaRPr lang="en-US" altLang="ko-KR" dirty="0">
              <a:solidFill>
                <a:schemeClr val="tx1"/>
              </a:solidFill>
              <a:latin typeface="나눔명조" panose="02020603020101020101" pitchFamily="18" charset="-127"/>
              <a:ea typeface="나눔명조" panose="02020603020101020101" pitchFamily="18" charset="-127"/>
            </a:endParaRPr>
          </a:p>
          <a:p>
            <a:pPr>
              <a:lnSpc>
                <a:spcPct val="150000"/>
              </a:lnSpc>
            </a:pPr>
            <a:r>
              <a:rPr lang="ko-KR" altLang="en-US" dirty="0">
                <a:solidFill>
                  <a:schemeClr val="accent1">
                    <a:lumMod val="40000"/>
                    <a:lumOff val="60000"/>
                  </a:schemeClr>
                </a:solidFill>
                <a:latin typeface="나눔명조" panose="02020603020101020101" pitchFamily="18" charset="-127"/>
                <a:ea typeface="나눔명조" panose="02020603020101020101" pitchFamily="18" charset="-127"/>
              </a:rPr>
              <a:t>●</a:t>
            </a:r>
            <a:r>
              <a:rPr lang="ko-KR" altLang="en-US" dirty="0">
                <a:solidFill>
                  <a:schemeClr val="tx1"/>
                </a:solidFill>
                <a:latin typeface="나눔명조" panose="02020603020101020101" pitchFamily="18" charset="-127"/>
                <a:ea typeface="나눔명조" panose="02020603020101020101" pitchFamily="18" charset="-127"/>
              </a:rPr>
              <a:t>  그림 특성으로 주호소를 잡는 경우</a:t>
            </a:r>
            <a:endParaRPr lang="en-US" altLang="ko-KR" dirty="0">
              <a:solidFill>
                <a:schemeClr val="tx1"/>
              </a:solidFill>
              <a:latin typeface="나눔명조" panose="02020603020101020101" pitchFamily="18" charset="-127"/>
              <a:ea typeface="나눔명조" panose="02020603020101020101" pitchFamily="18" charset="-127"/>
            </a:endParaRPr>
          </a:p>
          <a:p>
            <a:pPr>
              <a:lnSpc>
                <a:spcPct val="150000"/>
              </a:lnSpc>
            </a:pPr>
            <a:r>
              <a:rPr lang="ko-KR" altLang="en-US" dirty="0">
                <a:solidFill>
                  <a:schemeClr val="accent1">
                    <a:lumMod val="40000"/>
                    <a:lumOff val="60000"/>
                  </a:schemeClr>
                </a:solidFill>
                <a:latin typeface="나눔명조" panose="02020603020101020101" pitchFamily="18" charset="-127"/>
                <a:ea typeface="나눔명조" panose="02020603020101020101" pitchFamily="18" charset="-127"/>
              </a:rPr>
              <a:t>●</a:t>
            </a:r>
            <a:r>
              <a:rPr lang="ko-KR" altLang="en-US" dirty="0">
                <a:solidFill>
                  <a:schemeClr val="tx1"/>
                </a:solidFill>
                <a:latin typeface="나눔명조" panose="02020603020101020101" pitchFamily="18" charset="-127"/>
                <a:ea typeface="나눔명조" panose="02020603020101020101" pitchFamily="18" charset="-127"/>
              </a:rPr>
              <a:t>  바뀔 수 없는 부분을 주호소로 잡는 경우</a:t>
            </a:r>
            <a:endParaRPr lang="en-US" altLang="ko-KR" dirty="0">
              <a:solidFill>
                <a:schemeClr val="tx1"/>
              </a:solidFill>
              <a:latin typeface="나눔명조" panose="02020603020101020101" pitchFamily="18" charset="-127"/>
              <a:ea typeface="나눔명조" panose="02020603020101020101" pitchFamily="18" charset="-127"/>
            </a:endParaRPr>
          </a:p>
          <a:p>
            <a:pPr>
              <a:lnSpc>
                <a:spcPct val="150000"/>
              </a:lnSpc>
            </a:pPr>
            <a:r>
              <a:rPr lang="ko-KR" altLang="en-US" dirty="0">
                <a:solidFill>
                  <a:schemeClr val="accent1">
                    <a:lumMod val="40000"/>
                    <a:lumOff val="60000"/>
                  </a:schemeClr>
                </a:solidFill>
                <a:latin typeface="나눔명조" panose="02020603020101020101" pitchFamily="18" charset="-127"/>
                <a:ea typeface="나눔명조" panose="02020603020101020101" pitchFamily="18" charset="-127"/>
              </a:rPr>
              <a:t>●</a:t>
            </a:r>
            <a:r>
              <a:rPr lang="ko-KR" altLang="en-US" dirty="0">
                <a:solidFill>
                  <a:schemeClr val="tx1"/>
                </a:solidFill>
                <a:latin typeface="나눔명조" panose="02020603020101020101" pitchFamily="18" charset="-127"/>
                <a:ea typeface="나눔명조" panose="02020603020101020101" pitchFamily="18" charset="-127"/>
              </a:rPr>
              <a:t>  과거사로 주호소를 잡는 경우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A124C15-14DC-470E-8643-ECB73647D70A}"/>
              </a:ext>
            </a:extLst>
          </p:cNvPr>
          <p:cNvSpPr txBox="1"/>
          <p:nvPr/>
        </p:nvSpPr>
        <p:spPr>
          <a:xfrm>
            <a:off x="1257320" y="2794278"/>
            <a:ext cx="35283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000" b="1" dirty="0">
                <a:latin typeface="나눔명조" panose="02020603020101020101" pitchFamily="18" charset="-127"/>
                <a:ea typeface="나눔명조" panose="02020603020101020101" pitchFamily="18" charset="-127"/>
              </a:rPr>
              <a:t>&lt;</a:t>
            </a:r>
            <a:r>
              <a:rPr lang="ko-KR" altLang="en-US" sz="2000" b="1" dirty="0">
                <a:latin typeface="나눔명조" panose="02020603020101020101" pitchFamily="18" charset="-127"/>
                <a:ea typeface="나눔명조" panose="02020603020101020101" pitchFamily="18" charset="-127"/>
              </a:rPr>
              <a:t>주호소가 될 수 없는 경우</a:t>
            </a:r>
            <a:r>
              <a:rPr lang="en-US" altLang="ko-KR" sz="2000" b="1" dirty="0">
                <a:latin typeface="나눔명조" panose="02020603020101020101" pitchFamily="18" charset="-127"/>
                <a:ea typeface="나눔명조" panose="02020603020101020101" pitchFamily="18" charset="-127"/>
              </a:rPr>
              <a:t>&gt;</a:t>
            </a:r>
            <a:endParaRPr lang="ko-KR" altLang="en-US" sz="2000" b="1" dirty="0">
              <a:latin typeface="나눔명조" panose="02020603020101020101" pitchFamily="18" charset="-127"/>
              <a:ea typeface="나눔명조" panose="0202060302010102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4527543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F6A1C3C4-AB3F-4B69-B86A-5C3DB2E4B9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ko-KR" altLang="en-US" dirty="0" err="1">
                <a:latin typeface="나눔명조" panose="02020603020101020101" pitchFamily="18" charset="-127"/>
                <a:ea typeface="나눔명조" panose="02020603020101020101" pitchFamily="18" charset="-127"/>
              </a:rPr>
              <a:t>주호소</a:t>
            </a:r>
            <a:r>
              <a:rPr lang="ko-KR" altLang="en-US" dirty="0">
                <a:latin typeface="나눔명조" panose="02020603020101020101" pitchFamily="18" charset="-127"/>
                <a:ea typeface="나눔명조" panose="02020603020101020101" pitchFamily="18" charset="-127"/>
              </a:rPr>
              <a:t> 찾아가기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5F3F47E7-9FDE-4581-A812-15419C3EA8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2960" y="2321560"/>
            <a:ext cx="7543800" cy="3553460"/>
          </a:xfrm>
        </p:spPr>
        <p:txBody>
          <a:bodyPr>
            <a:normAutofit/>
          </a:bodyPr>
          <a:lstStyle/>
          <a:p>
            <a:pPr>
              <a:lnSpc>
                <a:spcPts val="3375"/>
              </a:lnSpc>
            </a:pPr>
            <a:r>
              <a:rPr lang="en-US" altLang="ko-KR" sz="2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ko-KR" altLang="en-US" sz="2100" dirty="0">
                <a:latin typeface="나눔명조" panose="02020603020101020101" pitchFamily="18" charset="-127"/>
                <a:ea typeface="나눔명조" panose="02020603020101020101" pitchFamily="18" charset="-127"/>
              </a:rPr>
              <a:t>현재 삶에 적응하는 데 어떤 어려움이 있는가 구체적으로 찾는 것이다</a:t>
            </a:r>
            <a:r>
              <a:rPr lang="en-US" altLang="ko-KR" sz="2100" dirty="0">
                <a:latin typeface="나눔명조" panose="02020603020101020101" pitchFamily="18" charset="-127"/>
                <a:ea typeface="나눔명조" panose="02020603020101020101" pitchFamily="18" charset="-127"/>
              </a:rPr>
              <a:t>.</a:t>
            </a:r>
          </a:p>
          <a:p>
            <a:pPr>
              <a:lnSpc>
                <a:spcPts val="3375"/>
              </a:lnSpc>
            </a:pPr>
            <a:r>
              <a:rPr lang="en-US" altLang="ko-KR" sz="2100" dirty="0">
                <a:latin typeface="나눔명조" panose="02020603020101020101" pitchFamily="18" charset="-127"/>
                <a:ea typeface="나눔명조" panose="02020603020101020101" pitchFamily="18" charset="-127"/>
              </a:rPr>
              <a:t> </a:t>
            </a:r>
            <a:r>
              <a:rPr lang="ko-KR" altLang="en-US" sz="2100" dirty="0">
                <a:latin typeface="나눔명조" panose="02020603020101020101" pitchFamily="18" charset="-127"/>
                <a:ea typeface="나눔명조" panose="02020603020101020101" pitchFamily="18" charset="-127"/>
              </a:rPr>
              <a:t>주호소로 보는 것 </a:t>
            </a:r>
            <a:r>
              <a:rPr lang="en-US" altLang="ko-KR" sz="2100" dirty="0">
                <a:latin typeface="나눔명조" panose="02020603020101020101" pitchFamily="18" charset="-127"/>
                <a:ea typeface="나눔명조" panose="02020603020101020101" pitchFamily="18" charset="-127"/>
              </a:rPr>
              <a:t>: </a:t>
            </a:r>
            <a:r>
              <a:rPr lang="ko-KR" altLang="en-US" sz="2100" dirty="0">
                <a:latin typeface="나눔명조" panose="02020603020101020101" pitchFamily="18" charset="-127"/>
                <a:ea typeface="나눔명조" panose="02020603020101020101" pitchFamily="18" charset="-127"/>
              </a:rPr>
              <a:t>현재 </a:t>
            </a:r>
            <a:r>
              <a:rPr lang="en-US" altLang="ko-KR" sz="2100" dirty="0">
                <a:latin typeface="나눔명조" panose="02020603020101020101" pitchFamily="18" charset="-127"/>
                <a:ea typeface="나눔명조" panose="02020603020101020101" pitchFamily="18" charset="-127"/>
              </a:rPr>
              <a:t>– </a:t>
            </a:r>
            <a:r>
              <a:rPr lang="ko-KR" altLang="en-US" sz="2100" dirty="0">
                <a:latin typeface="나눔명조" panose="02020603020101020101" pitchFamily="18" charset="-127"/>
                <a:ea typeface="나눔명조" panose="02020603020101020101" pitchFamily="18" charset="-127"/>
              </a:rPr>
              <a:t>적응 </a:t>
            </a:r>
            <a:r>
              <a:rPr lang="en-US" altLang="ko-KR" sz="2100" dirty="0">
                <a:latin typeface="나눔명조" panose="02020603020101020101" pitchFamily="18" charset="-127"/>
                <a:ea typeface="나눔명조" panose="02020603020101020101" pitchFamily="18" charset="-127"/>
              </a:rPr>
              <a:t>– </a:t>
            </a:r>
            <a:r>
              <a:rPr lang="ko-KR" altLang="en-US" sz="2100" dirty="0">
                <a:latin typeface="나눔명조" panose="02020603020101020101" pitchFamily="18" charset="-127"/>
                <a:ea typeface="나눔명조" panose="02020603020101020101" pitchFamily="18" charset="-127"/>
              </a:rPr>
              <a:t>구체적</a:t>
            </a:r>
            <a:endParaRPr lang="en-US" altLang="ko-KR" sz="2100" dirty="0">
              <a:latin typeface="나눔명조" panose="02020603020101020101" pitchFamily="18" charset="-127"/>
              <a:ea typeface="나눔명조" panose="02020603020101020101" pitchFamily="18" charset="-127"/>
            </a:endParaRPr>
          </a:p>
          <a:p>
            <a:pPr>
              <a:lnSpc>
                <a:spcPts val="3375"/>
              </a:lnSpc>
            </a:pPr>
            <a:r>
              <a:rPr lang="en-US" altLang="ko-KR" sz="2100" dirty="0">
                <a:latin typeface="나눔명조" panose="02020603020101020101" pitchFamily="18" charset="-127"/>
                <a:ea typeface="나눔명조" panose="02020603020101020101" pitchFamily="18" charset="-127"/>
              </a:rPr>
              <a:t> Freud : </a:t>
            </a:r>
            <a:r>
              <a:rPr lang="ko-KR" altLang="en-US" sz="2100" dirty="0">
                <a:latin typeface="나눔명조" panose="02020603020101020101" pitchFamily="18" charset="-127"/>
                <a:ea typeface="나눔명조" panose="02020603020101020101" pitchFamily="18" charset="-127"/>
              </a:rPr>
              <a:t>건강한 사람은 일할 수 있고 사랑할 수 있는 사람</a:t>
            </a:r>
            <a:endParaRPr lang="en-US" altLang="ko-KR" sz="2100" dirty="0">
              <a:latin typeface="나눔명조" panose="02020603020101020101" pitchFamily="18" charset="-127"/>
              <a:ea typeface="나눔명조" panose="02020603020101020101" pitchFamily="18" charset="-127"/>
            </a:endParaRPr>
          </a:p>
          <a:p>
            <a:pPr marL="0" indent="0">
              <a:lnSpc>
                <a:spcPts val="3375"/>
              </a:lnSpc>
              <a:buNone/>
            </a:pPr>
            <a:r>
              <a:rPr lang="ko-KR" altLang="en-US" sz="2100" dirty="0">
                <a:latin typeface="나눔명조" panose="02020603020101020101" pitchFamily="18" charset="-127"/>
                <a:ea typeface="나눔명조" panose="02020603020101020101" pitchFamily="18" charset="-127"/>
              </a:rPr>
              <a:t>    </a:t>
            </a:r>
            <a:r>
              <a:rPr lang="en-US" altLang="ko-KR" sz="2100" dirty="0">
                <a:latin typeface="나눔명조" panose="02020603020101020101" pitchFamily="18" charset="-127"/>
                <a:ea typeface="나눔명조" panose="02020603020101020101" pitchFamily="18" charset="-127"/>
              </a:rPr>
              <a:t>- </a:t>
            </a:r>
            <a:r>
              <a:rPr lang="ko-KR" altLang="en-US" sz="2100" dirty="0">
                <a:latin typeface="나눔명조" panose="02020603020101020101" pitchFamily="18" charset="-127"/>
                <a:ea typeface="나눔명조" panose="02020603020101020101" pitchFamily="18" charset="-127"/>
              </a:rPr>
              <a:t>모든 사람에게 중요한 것은 일과 관계이다</a:t>
            </a:r>
            <a:r>
              <a:rPr lang="en-US" altLang="ko-KR" sz="2100" dirty="0">
                <a:latin typeface="나눔명조" panose="02020603020101020101" pitchFamily="18" charset="-127"/>
                <a:ea typeface="나눔명조" panose="02020603020101020101" pitchFamily="18" charset="-127"/>
              </a:rPr>
              <a:t>.</a:t>
            </a:r>
          </a:p>
          <a:p>
            <a:pPr>
              <a:lnSpc>
                <a:spcPts val="3375"/>
              </a:lnSpc>
              <a:buFont typeface="Wingdings" panose="05000000000000000000" pitchFamily="2" charset="2"/>
              <a:buChar char="l"/>
            </a:pPr>
            <a:endParaRPr lang="ko-KR" altLang="en-US" sz="21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594714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직사각형 5">
            <a:extLst>
              <a:ext uri="{FF2B5EF4-FFF2-40B4-BE49-F238E27FC236}">
                <a16:creationId xmlns:a16="http://schemas.microsoft.com/office/drawing/2014/main" id="{3E0D6AB0-49CA-4063-BCC6-FD0174DBFC09}"/>
              </a:ext>
            </a:extLst>
          </p:cNvPr>
          <p:cNvSpPr/>
          <p:nvPr/>
        </p:nvSpPr>
        <p:spPr>
          <a:xfrm>
            <a:off x="377190" y="1577340"/>
            <a:ext cx="8606790" cy="112014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35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7AB42E7-AA98-4AC0-8E71-A964E7E95976}"/>
              </a:ext>
            </a:extLst>
          </p:cNvPr>
          <p:cNvSpPr txBox="1"/>
          <p:nvPr/>
        </p:nvSpPr>
        <p:spPr>
          <a:xfrm>
            <a:off x="365760" y="2805753"/>
            <a:ext cx="6505307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4400" dirty="0">
                <a:latin typeface="나눔명조" panose="02020603020101020101" pitchFamily="18" charset="-127"/>
                <a:ea typeface="나눔명조" panose="02020603020101020101" pitchFamily="18" charset="-127"/>
                <a:cs typeface="+mj-cs"/>
              </a:rPr>
              <a:t>2. </a:t>
            </a:r>
            <a:r>
              <a:rPr lang="ko-KR" altLang="en-US" sz="4400" dirty="0">
                <a:latin typeface="나눔명조" panose="02020603020101020101" pitchFamily="18" charset="-127"/>
                <a:ea typeface="나눔명조" panose="02020603020101020101" pitchFamily="18" charset="-127"/>
                <a:cs typeface="+mj-cs"/>
              </a:rPr>
              <a:t>단계</a:t>
            </a:r>
            <a:r>
              <a:rPr lang="en-US" altLang="ko-KR" sz="4400" dirty="0">
                <a:latin typeface="나눔명조" panose="02020603020101020101" pitchFamily="18" charset="-127"/>
                <a:ea typeface="나눔명조" panose="02020603020101020101" pitchFamily="18" charset="-127"/>
                <a:cs typeface="+mj-cs"/>
              </a:rPr>
              <a:t>② </a:t>
            </a:r>
            <a:r>
              <a:rPr lang="ko-KR" altLang="en-US" sz="4400" dirty="0">
                <a:latin typeface="나눔명조" panose="02020603020101020101" pitchFamily="18" charset="-127"/>
                <a:ea typeface="나눔명조" panose="02020603020101020101" pitchFamily="18" charset="-127"/>
                <a:cs typeface="+mj-cs"/>
              </a:rPr>
              <a:t>치료목표의 설정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FEDA6EA-B44D-4826-AF55-9D6F5A69CD6C}"/>
              </a:ext>
            </a:extLst>
          </p:cNvPr>
          <p:cNvSpPr txBox="1"/>
          <p:nvPr/>
        </p:nvSpPr>
        <p:spPr>
          <a:xfrm>
            <a:off x="777240" y="3691890"/>
            <a:ext cx="4355680" cy="17936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57175" indent="-257175">
              <a:lnSpc>
                <a:spcPts val="3000"/>
              </a:lnSpc>
              <a:spcBef>
                <a:spcPct val="20000"/>
              </a:spcBef>
              <a:buAutoNum type="arabicParenBoth"/>
            </a:pPr>
            <a:r>
              <a:rPr lang="ko-KR" altLang="en-US" sz="2100" dirty="0">
                <a:latin typeface="나눔명조" panose="02020603020101020101" pitchFamily="18" charset="-127"/>
                <a:ea typeface="나눔명조" panose="02020603020101020101" pitchFamily="18" charset="-127"/>
              </a:rPr>
              <a:t>치료목표의 설정</a:t>
            </a:r>
            <a:endParaRPr lang="en-US" altLang="ko-KR" sz="2100" dirty="0">
              <a:latin typeface="나눔명조" panose="02020603020101020101" pitchFamily="18" charset="-127"/>
              <a:ea typeface="나눔명조" panose="02020603020101020101" pitchFamily="18" charset="-127"/>
            </a:endParaRPr>
          </a:p>
          <a:p>
            <a:pPr marL="257175" indent="-257175">
              <a:lnSpc>
                <a:spcPts val="3000"/>
              </a:lnSpc>
              <a:spcBef>
                <a:spcPct val="20000"/>
              </a:spcBef>
              <a:buAutoNum type="arabicParenBoth"/>
            </a:pPr>
            <a:r>
              <a:rPr lang="ko-KR" altLang="en-US" sz="2100" dirty="0">
                <a:latin typeface="나눔명조" panose="02020603020101020101" pitchFamily="18" charset="-127"/>
                <a:ea typeface="나눔명조" panose="02020603020101020101" pitchFamily="18" charset="-127"/>
              </a:rPr>
              <a:t>치료 목표 설정의 어려움</a:t>
            </a:r>
            <a:endParaRPr lang="en-US" altLang="ko-KR" sz="2100" dirty="0">
              <a:latin typeface="나눔명조" panose="02020603020101020101" pitchFamily="18" charset="-127"/>
              <a:ea typeface="나눔명조" panose="02020603020101020101" pitchFamily="18" charset="-127"/>
            </a:endParaRPr>
          </a:p>
          <a:p>
            <a:pPr marL="257175" indent="-257175">
              <a:lnSpc>
                <a:spcPts val="3000"/>
              </a:lnSpc>
              <a:spcBef>
                <a:spcPct val="20000"/>
              </a:spcBef>
              <a:buAutoNum type="arabicParenBoth"/>
            </a:pPr>
            <a:r>
              <a:rPr lang="ko-KR" altLang="en-US" sz="2100" dirty="0">
                <a:latin typeface="나눔명조" panose="02020603020101020101" pitchFamily="18" charset="-127"/>
                <a:ea typeface="나눔명조" panose="02020603020101020101" pitchFamily="18" charset="-127"/>
              </a:rPr>
              <a:t>아동의 주호소와 문제를 정리하기</a:t>
            </a:r>
            <a:endParaRPr lang="en-US" altLang="ko-KR" sz="2100" dirty="0">
              <a:latin typeface="나눔명조" panose="02020603020101020101" pitchFamily="18" charset="-127"/>
              <a:ea typeface="나눔명조" panose="02020603020101020101" pitchFamily="18" charset="-127"/>
            </a:endParaRPr>
          </a:p>
          <a:p>
            <a:pPr marL="257175" indent="-257175">
              <a:lnSpc>
                <a:spcPts val="3000"/>
              </a:lnSpc>
              <a:spcBef>
                <a:spcPct val="20000"/>
              </a:spcBef>
              <a:buAutoNum type="arabicParenBoth"/>
            </a:pPr>
            <a:r>
              <a:rPr lang="ko-KR" altLang="en-US" sz="2100" dirty="0">
                <a:latin typeface="나눔명조" panose="02020603020101020101" pitchFamily="18" charset="-127"/>
                <a:ea typeface="나눔명조" panose="02020603020101020101" pitchFamily="18" charset="-127"/>
              </a:rPr>
              <a:t>구체적인 치료목표</a:t>
            </a:r>
          </a:p>
        </p:txBody>
      </p:sp>
    </p:spTree>
    <p:extLst>
      <p:ext uri="{BB962C8B-B14F-4D97-AF65-F5344CB8AC3E}">
        <p14:creationId xmlns:p14="http://schemas.microsoft.com/office/powerpoint/2010/main" val="10872127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2FFC4E6-4353-4372-8FF7-9CBCEA8317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ko-KR" altLang="en-US" dirty="0">
                <a:latin typeface="나눔명조" panose="02020603020101020101" pitchFamily="18" charset="-127"/>
                <a:ea typeface="나눔명조" panose="02020603020101020101" pitchFamily="18" charset="-127"/>
              </a:rPr>
              <a:t>구체적인 치료목표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237CDA41-F49B-4A99-8E26-28DBDD5D5C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2960" y="2241550"/>
            <a:ext cx="7543800" cy="3404870"/>
          </a:xfrm>
        </p:spPr>
        <p:txBody>
          <a:bodyPr>
            <a:normAutofit fontScale="92500"/>
          </a:bodyPr>
          <a:lstStyle/>
          <a:p>
            <a:pPr>
              <a:lnSpc>
                <a:spcPts val="3000"/>
              </a:lnSpc>
            </a:pPr>
            <a:r>
              <a:rPr lang="en-US" altLang="ko-KR" sz="2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  </a:t>
            </a:r>
            <a:r>
              <a:rPr lang="ko-KR" altLang="en-US" sz="2300" dirty="0">
                <a:latin typeface="나눔명조" panose="02020603020101020101" pitchFamily="18" charset="-127"/>
                <a:ea typeface="나눔명조" panose="02020603020101020101" pitchFamily="18" charset="-127"/>
              </a:rPr>
              <a:t>구체적인 치료목표는 표에서 제시된 구체적 문제가 양적으로 경감하고 질적으로 달라지는 것이 된다</a:t>
            </a:r>
            <a:r>
              <a:rPr lang="en-US" altLang="ko-KR" sz="2300" dirty="0">
                <a:latin typeface="나눔명조" panose="02020603020101020101" pitchFamily="18" charset="-127"/>
                <a:ea typeface="나눔명조" panose="02020603020101020101" pitchFamily="18" charset="-127"/>
              </a:rPr>
              <a:t>.</a:t>
            </a:r>
          </a:p>
          <a:p>
            <a:pPr>
              <a:lnSpc>
                <a:spcPts val="3000"/>
              </a:lnSpc>
            </a:pPr>
            <a:r>
              <a:rPr lang="en-US" altLang="ko-KR" sz="2300" dirty="0">
                <a:latin typeface="나눔명조" panose="02020603020101020101" pitchFamily="18" charset="-127"/>
                <a:ea typeface="나눔명조" panose="02020603020101020101" pitchFamily="18" charset="-127"/>
              </a:rPr>
              <a:t>  </a:t>
            </a:r>
            <a:r>
              <a:rPr lang="ko-KR" altLang="en-US" sz="2300" dirty="0">
                <a:latin typeface="나눔명조" panose="02020603020101020101" pitchFamily="18" charset="-127"/>
                <a:ea typeface="나눔명조" panose="02020603020101020101" pitchFamily="18" charset="-127"/>
              </a:rPr>
              <a:t>관련된 심리적 능력을 배양하고 강화하며</a:t>
            </a:r>
            <a:r>
              <a:rPr lang="en-US" altLang="ko-KR" sz="2300" dirty="0">
                <a:latin typeface="나눔명조" panose="02020603020101020101" pitchFamily="18" charset="-127"/>
                <a:ea typeface="나눔명조" panose="02020603020101020101" pitchFamily="18" charset="-127"/>
              </a:rPr>
              <a:t>, </a:t>
            </a:r>
            <a:r>
              <a:rPr lang="ko-KR" altLang="en-US" sz="2300" dirty="0">
                <a:latin typeface="나눔명조" panose="02020603020101020101" pitchFamily="18" charset="-127"/>
                <a:ea typeface="나눔명조" panose="02020603020101020101" pitchFamily="18" charset="-127"/>
              </a:rPr>
              <a:t>심리적 상태를 바꾸도록 도와줄 수 있다</a:t>
            </a:r>
            <a:r>
              <a:rPr lang="en-US" altLang="ko-KR" sz="2300" dirty="0">
                <a:latin typeface="나눔명조" panose="02020603020101020101" pitchFamily="18" charset="-127"/>
                <a:ea typeface="나눔명조" panose="02020603020101020101" pitchFamily="18" charset="-127"/>
              </a:rPr>
              <a:t>.</a:t>
            </a:r>
          </a:p>
          <a:p>
            <a:pPr>
              <a:lnSpc>
                <a:spcPts val="3000"/>
              </a:lnSpc>
            </a:pPr>
            <a:r>
              <a:rPr lang="en-US" altLang="ko-KR" sz="2300" dirty="0">
                <a:latin typeface="나눔명조" panose="02020603020101020101" pitchFamily="18" charset="-127"/>
                <a:ea typeface="나눔명조" panose="02020603020101020101" pitchFamily="18" charset="-127"/>
              </a:rPr>
              <a:t>   </a:t>
            </a:r>
            <a:r>
              <a:rPr lang="ko-KR" altLang="en-US" sz="2300" dirty="0">
                <a:latin typeface="나눔명조" panose="02020603020101020101" pitchFamily="18" charset="-127"/>
                <a:ea typeface="나눔명조" panose="02020603020101020101" pitchFamily="18" charset="-127"/>
              </a:rPr>
              <a:t>치료사가 아동에게 적절한 훈육을 제공하는 재양육을 할 수</a:t>
            </a:r>
            <a:r>
              <a:rPr lang="en-US" altLang="ko-KR" sz="2300" dirty="0">
                <a:latin typeface="나눔명조" panose="02020603020101020101" pitchFamily="18" charset="-127"/>
                <a:ea typeface="나눔명조" panose="02020603020101020101" pitchFamily="18" charset="-127"/>
              </a:rPr>
              <a:t>     </a:t>
            </a:r>
            <a:r>
              <a:rPr lang="ko-KR" altLang="en-US" sz="2300" dirty="0">
                <a:latin typeface="나눔명조" panose="02020603020101020101" pitchFamily="18" charset="-127"/>
                <a:ea typeface="나눔명조" panose="02020603020101020101" pitchFamily="18" charset="-127"/>
              </a:rPr>
              <a:t>있다</a:t>
            </a:r>
            <a:r>
              <a:rPr lang="en-US" altLang="ko-KR" sz="2300" dirty="0">
                <a:latin typeface="나눔명조" panose="02020603020101020101" pitchFamily="18" charset="-127"/>
                <a:ea typeface="나눔명조" panose="02020603020101020101" pitchFamily="18" charset="-127"/>
              </a:rPr>
              <a:t>.  </a:t>
            </a:r>
          </a:p>
          <a:p>
            <a:pPr marL="0" indent="0">
              <a:lnSpc>
                <a:spcPts val="3000"/>
              </a:lnSpc>
              <a:buNone/>
            </a:pPr>
            <a:r>
              <a:rPr lang="ko-KR" altLang="en-US" sz="2300" dirty="0">
                <a:latin typeface="나눔명조" panose="02020603020101020101" pitchFamily="18" charset="-127"/>
                <a:ea typeface="나눔명조" panose="02020603020101020101" pitchFamily="18" charset="-127"/>
              </a:rPr>
              <a:t>    </a:t>
            </a:r>
            <a:r>
              <a:rPr lang="en-US" altLang="ko-KR" sz="2300" dirty="0">
                <a:latin typeface="나눔명조" panose="02020603020101020101" pitchFamily="18" charset="-127"/>
                <a:ea typeface="나눔명조" panose="02020603020101020101" pitchFamily="18" charset="-127"/>
              </a:rPr>
              <a:t>- </a:t>
            </a:r>
            <a:r>
              <a:rPr lang="ko-KR" altLang="en-US" sz="2300" dirty="0">
                <a:latin typeface="나눔명조" panose="02020603020101020101" pitchFamily="18" charset="-127"/>
                <a:ea typeface="나눔명조" panose="02020603020101020101" pitchFamily="18" charset="-127"/>
              </a:rPr>
              <a:t>치료사의 재양육은 사랑과 훈육을 조화롭게 제공하는 것</a:t>
            </a:r>
            <a:endParaRPr lang="en-US" altLang="ko-KR" sz="2300" dirty="0">
              <a:latin typeface="나눔명조" panose="02020603020101020101" pitchFamily="18" charset="-127"/>
              <a:ea typeface="나눔명조" panose="02020603020101020101" pitchFamily="18" charset="-127"/>
            </a:endParaRPr>
          </a:p>
          <a:p>
            <a:pPr marL="0" indent="0">
              <a:lnSpc>
                <a:spcPts val="3000"/>
              </a:lnSpc>
              <a:buNone/>
            </a:pPr>
            <a:r>
              <a:rPr lang="ko-KR" altLang="en-US" sz="2300" dirty="0">
                <a:latin typeface="나눔명조" panose="02020603020101020101" pitchFamily="18" charset="-127"/>
                <a:ea typeface="나눔명조" panose="02020603020101020101" pitchFamily="18" charset="-127"/>
              </a:rPr>
              <a:t>      이다</a:t>
            </a:r>
            <a:r>
              <a:rPr lang="en-US" altLang="ko-KR" sz="2300" dirty="0">
                <a:latin typeface="나눔명조" panose="02020603020101020101" pitchFamily="18" charset="-127"/>
                <a:ea typeface="나눔명조" panose="02020603020101020101" pitchFamily="18" charset="-127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2099874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 txBox="1">
            <a:spLocks/>
          </p:cNvSpPr>
          <p:nvPr/>
        </p:nvSpPr>
        <p:spPr>
          <a:xfrm>
            <a:off x="670560" y="2529861"/>
            <a:ext cx="8027567" cy="899140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1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4400" dirty="0">
                <a:solidFill>
                  <a:schemeClr val="tx1"/>
                </a:solidFill>
                <a:latin typeface="나눔명조" panose="02020603020101020101" pitchFamily="18" charset="-127"/>
                <a:ea typeface="나눔명조" panose="02020603020101020101" pitchFamily="18" charset="-127"/>
              </a:rPr>
              <a:t>3. </a:t>
            </a:r>
            <a:r>
              <a:rPr lang="ko-KR" altLang="en-US" sz="4400" dirty="0">
                <a:solidFill>
                  <a:schemeClr val="tx1"/>
                </a:solidFill>
                <a:latin typeface="나눔명조" panose="02020603020101020101" pitchFamily="18" charset="-127"/>
                <a:ea typeface="나눔명조" panose="02020603020101020101" pitchFamily="18" charset="-127"/>
              </a:rPr>
              <a:t>단계③ 개입 방향 설정</a:t>
            </a:r>
          </a:p>
          <a:p>
            <a:endParaRPr lang="ko-KR" altLang="en-US" sz="4950" dirty="0"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22960" y="3776721"/>
            <a:ext cx="7258359" cy="8949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000"/>
              </a:lnSpc>
              <a:spcBef>
                <a:spcPct val="20000"/>
              </a:spcBef>
            </a:pPr>
            <a:r>
              <a:rPr lang="en-US" altLang="ko-KR" sz="2100" dirty="0">
                <a:latin typeface="나눔명조" panose="02020603020101020101" pitchFamily="18" charset="-127"/>
                <a:ea typeface="나눔명조" panose="02020603020101020101" pitchFamily="18" charset="-127"/>
              </a:rPr>
              <a:t>1) </a:t>
            </a:r>
            <a:r>
              <a:rPr lang="ko-KR" altLang="en-US" sz="2100" dirty="0">
                <a:latin typeface="나눔명조" panose="02020603020101020101" pitchFamily="18" charset="-127"/>
                <a:ea typeface="나눔명조" panose="02020603020101020101" pitchFamily="18" charset="-127"/>
              </a:rPr>
              <a:t>치료의 방향</a:t>
            </a:r>
            <a:endParaRPr lang="en-US" altLang="ko-KR" sz="2100" dirty="0">
              <a:latin typeface="나눔명조" panose="02020603020101020101" pitchFamily="18" charset="-127"/>
              <a:ea typeface="나눔명조" panose="02020603020101020101" pitchFamily="18" charset="-127"/>
            </a:endParaRPr>
          </a:p>
          <a:p>
            <a:pPr>
              <a:lnSpc>
                <a:spcPts val="3000"/>
              </a:lnSpc>
              <a:spcBef>
                <a:spcPct val="20000"/>
              </a:spcBef>
            </a:pPr>
            <a:r>
              <a:rPr lang="en-US" altLang="ko-KR" sz="2100" dirty="0">
                <a:latin typeface="나눔명조" panose="02020603020101020101" pitchFamily="18" charset="-127"/>
                <a:ea typeface="나눔명조" panose="02020603020101020101" pitchFamily="18" charset="-127"/>
              </a:rPr>
              <a:t>2) </a:t>
            </a:r>
            <a:r>
              <a:rPr lang="ko-KR" altLang="en-US" sz="2100" dirty="0">
                <a:latin typeface="나눔명조" panose="02020603020101020101" pitchFamily="18" charset="-127"/>
                <a:ea typeface="나눔명조" panose="02020603020101020101" pitchFamily="18" charset="-127"/>
              </a:rPr>
              <a:t>치료의 과정에서 고려할 점</a:t>
            </a:r>
          </a:p>
        </p:txBody>
      </p:sp>
    </p:spTree>
    <p:extLst>
      <p:ext uri="{BB962C8B-B14F-4D97-AF65-F5344CB8AC3E}">
        <p14:creationId xmlns:p14="http://schemas.microsoft.com/office/powerpoint/2010/main" val="28865978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원형: 비어 있음 9">
            <a:extLst>
              <a:ext uri="{FF2B5EF4-FFF2-40B4-BE49-F238E27FC236}">
                <a16:creationId xmlns:a16="http://schemas.microsoft.com/office/drawing/2014/main" id="{69182755-26A6-428E-942F-4DE460BFC8DA}"/>
              </a:ext>
            </a:extLst>
          </p:cNvPr>
          <p:cNvSpPr>
            <a:spLocks/>
          </p:cNvSpPr>
          <p:nvPr/>
        </p:nvSpPr>
        <p:spPr>
          <a:xfrm>
            <a:off x="1377925" y="2653030"/>
            <a:ext cx="6260468" cy="2422574"/>
          </a:xfrm>
          <a:custGeom>
            <a:avLst/>
            <a:gdLst>
              <a:gd name="connsiteX0" fmla="*/ 0 w 8247888"/>
              <a:gd name="connsiteY0" fmla="*/ 1836000 h 3672000"/>
              <a:gd name="connsiteX1" fmla="*/ 4123944 w 8247888"/>
              <a:gd name="connsiteY1" fmla="*/ 0 h 3672000"/>
              <a:gd name="connsiteX2" fmla="*/ 8247888 w 8247888"/>
              <a:gd name="connsiteY2" fmla="*/ 1836000 h 3672000"/>
              <a:gd name="connsiteX3" fmla="*/ 4123944 w 8247888"/>
              <a:gd name="connsiteY3" fmla="*/ 3672000 h 3672000"/>
              <a:gd name="connsiteX4" fmla="*/ 0 w 8247888"/>
              <a:gd name="connsiteY4" fmla="*/ 1836000 h 3672000"/>
              <a:gd name="connsiteX5" fmla="*/ 918000 w 8247888"/>
              <a:gd name="connsiteY5" fmla="*/ 1836000 h 3672000"/>
              <a:gd name="connsiteX6" fmla="*/ 4123944 w 8247888"/>
              <a:gd name="connsiteY6" fmla="*/ 2754000 h 3672000"/>
              <a:gd name="connsiteX7" fmla="*/ 7329888 w 8247888"/>
              <a:gd name="connsiteY7" fmla="*/ 1836000 h 3672000"/>
              <a:gd name="connsiteX8" fmla="*/ 4123944 w 8247888"/>
              <a:gd name="connsiteY8" fmla="*/ 918000 h 3672000"/>
              <a:gd name="connsiteX9" fmla="*/ 918000 w 8247888"/>
              <a:gd name="connsiteY9" fmla="*/ 1836000 h 3672000"/>
              <a:gd name="connsiteX0" fmla="*/ 0 w 8247888"/>
              <a:gd name="connsiteY0" fmla="*/ 1836000 h 3672000"/>
              <a:gd name="connsiteX1" fmla="*/ 4123944 w 8247888"/>
              <a:gd name="connsiteY1" fmla="*/ 0 h 3672000"/>
              <a:gd name="connsiteX2" fmla="*/ 8247888 w 8247888"/>
              <a:gd name="connsiteY2" fmla="*/ 1836000 h 3672000"/>
              <a:gd name="connsiteX3" fmla="*/ 4123944 w 8247888"/>
              <a:gd name="connsiteY3" fmla="*/ 3672000 h 3672000"/>
              <a:gd name="connsiteX4" fmla="*/ 0 w 8247888"/>
              <a:gd name="connsiteY4" fmla="*/ 1836000 h 3672000"/>
              <a:gd name="connsiteX5" fmla="*/ 918000 w 8247888"/>
              <a:gd name="connsiteY5" fmla="*/ 1836000 h 3672000"/>
              <a:gd name="connsiteX6" fmla="*/ 4123944 w 8247888"/>
              <a:gd name="connsiteY6" fmla="*/ 2754000 h 3672000"/>
              <a:gd name="connsiteX7" fmla="*/ 7329888 w 8247888"/>
              <a:gd name="connsiteY7" fmla="*/ 1836000 h 3672000"/>
              <a:gd name="connsiteX8" fmla="*/ 4081902 w 8247888"/>
              <a:gd name="connsiteY8" fmla="*/ 371463 h 3672000"/>
              <a:gd name="connsiteX9" fmla="*/ 918000 w 8247888"/>
              <a:gd name="connsiteY9" fmla="*/ 1836000 h 3672000"/>
              <a:gd name="connsiteX0" fmla="*/ 0 w 8247888"/>
              <a:gd name="connsiteY0" fmla="*/ 1836000 h 3672000"/>
              <a:gd name="connsiteX1" fmla="*/ 4123944 w 8247888"/>
              <a:gd name="connsiteY1" fmla="*/ 0 h 3672000"/>
              <a:gd name="connsiteX2" fmla="*/ 8247888 w 8247888"/>
              <a:gd name="connsiteY2" fmla="*/ 1836000 h 3672000"/>
              <a:gd name="connsiteX3" fmla="*/ 4123944 w 8247888"/>
              <a:gd name="connsiteY3" fmla="*/ 3672000 h 3672000"/>
              <a:gd name="connsiteX4" fmla="*/ 0 w 8247888"/>
              <a:gd name="connsiteY4" fmla="*/ 1836000 h 3672000"/>
              <a:gd name="connsiteX5" fmla="*/ 918000 w 8247888"/>
              <a:gd name="connsiteY5" fmla="*/ 1836000 h 3672000"/>
              <a:gd name="connsiteX6" fmla="*/ 4123944 w 8247888"/>
              <a:gd name="connsiteY6" fmla="*/ 2754000 h 3672000"/>
              <a:gd name="connsiteX7" fmla="*/ 8013061 w 8247888"/>
              <a:gd name="connsiteY7" fmla="*/ 1825490 h 3672000"/>
              <a:gd name="connsiteX8" fmla="*/ 4081902 w 8247888"/>
              <a:gd name="connsiteY8" fmla="*/ 371463 h 3672000"/>
              <a:gd name="connsiteX9" fmla="*/ 918000 w 8247888"/>
              <a:gd name="connsiteY9" fmla="*/ 1836000 h 3672000"/>
              <a:gd name="connsiteX0" fmla="*/ 0 w 8247888"/>
              <a:gd name="connsiteY0" fmla="*/ 1836000 h 3672000"/>
              <a:gd name="connsiteX1" fmla="*/ 4123944 w 8247888"/>
              <a:gd name="connsiteY1" fmla="*/ 0 h 3672000"/>
              <a:gd name="connsiteX2" fmla="*/ 8247888 w 8247888"/>
              <a:gd name="connsiteY2" fmla="*/ 1836000 h 3672000"/>
              <a:gd name="connsiteX3" fmla="*/ 4123944 w 8247888"/>
              <a:gd name="connsiteY3" fmla="*/ 3672000 h 3672000"/>
              <a:gd name="connsiteX4" fmla="*/ 0 w 8247888"/>
              <a:gd name="connsiteY4" fmla="*/ 1836000 h 3672000"/>
              <a:gd name="connsiteX5" fmla="*/ 339931 w 8247888"/>
              <a:gd name="connsiteY5" fmla="*/ 1878041 h 3672000"/>
              <a:gd name="connsiteX6" fmla="*/ 4123944 w 8247888"/>
              <a:gd name="connsiteY6" fmla="*/ 2754000 h 3672000"/>
              <a:gd name="connsiteX7" fmla="*/ 8013061 w 8247888"/>
              <a:gd name="connsiteY7" fmla="*/ 1825490 h 3672000"/>
              <a:gd name="connsiteX8" fmla="*/ 4081902 w 8247888"/>
              <a:gd name="connsiteY8" fmla="*/ 371463 h 3672000"/>
              <a:gd name="connsiteX9" fmla="*/ 339931 w 8247888"/>
              <a:gd name="connsiteY9" fmla="*/ 1878041 h 3672000"/>
              <a:gd name="connsiteX0" fmla="*/ 0 w 8247888"/>
              <a:gd name="connsiteY0" fmla="*/ 1836000 h 3672000"/>
              <a:gd name="connsiteX1" fmla="*/ 4123944 w 8247888"/>
              <a:gd name="connsiteY1" fmla="*/ 0 h 3672000"/>
              <a:gd name="connsiteX2" fmla="*/ 8247888 w 8247888"/>
              <a:gd name="connsiteY2" fmla="*/ 1836000 h 3672000"/>
              <a:gd name="connsiteX3" fmla="*/ 4123944 w 8247888"/>
              <a:gd name="connsiteY3" fmla="*/ 3672000 h 3672000"/>
              <a:gd name="connsiteX4" fmla="*/ 0 w 8247888"/>
              <a:gd name="connsiteY4" fmla="*/ 1836000 h 3672000"/>
              <a:gd name="connsiteX5" fmla="*/ 339931 w 8247888"/>
              <a:gd name="connsiteY5" fmla="*/ 1878041 h 3672000"/>
              <a:gd name="connsiteX6" fmla="*/ 4123944 w 8247888"/>
              <a:gd name="connsiteY6" fmla="*/ 3479214 h 3672000"/>
              <a:gd name="connsiteX7" fmla="*/ 8013061 w 8247888"/>
              <a:gd name="connsiteY7" fmla="*/ 1825490 h 3672000"/>
              <a:gd name="connsiteX8" fmla="*/ 4081902 w 8247888"/>
              <a:gd name="connsiteY8" fmla="*/ 371463 h 3672000"/>
              <a:gd name="connsiteX9" fmla="*/ 339931 w 8247888"/>
              <a:gd name="connsiteY9" fmla="*/ 1878041 h 3672000"/>
              <a:gd name="connsiteX0" fmla="*/ 0 w 8247888"/>
              <a:gd name="connsiteY0" fmla="*/ 1836000 h 3672000"/>
              <a:gd name="connsiteX1" fmla="*/ 4123944 w 8247888"/>
              <a:gd name="connsiteY1" fmla="*/ 0 h 3672000"/>
              <a:gd name="connsiteX2" fmla="*/ 8247888 w 8247888"/>
              <a:gd name="connsiteY2" fmla="*/ 1836000 h 3672000"/>
              <a:gd name="connsiteX3" fmla="*/ 4123944 w 8247888"/>
              <a:gd name="connsiteY3" fmla="*/ 3672000 h 3672000"/>
              <a:gd name="connsiteX4" fmla="*/ 0 w 8247888"/>
              <a:gd name="connsiteY4" fmla="*/ 1836000 h 3672000"/>
              <a:gd name="connsiteX5" fmla="*/ 339931 w 8247888"/>
              <a:gd name="connsiteY5" fmla="*/ 1878041 h 3672000"/>
              <a:gd name="connsiteX6" fmla="*/ 4123944 w 8247888"/>
              <a:gd name="connsiteY6" fmla="*/ 3479214 h 3672000"/>
              <a:gd name="connsiteX7" fmla="*/ 8013061 w 8247888"/>
              <a:gd name="connsiteY7" fmla="*/ 1825490 h 3672000"/>
              <a:gd name="connsiteX8" fmla="*/ 4081902 w 8247888"/>
              <a:gd name="connsiteY8" fmla="*/ 371463 h 3672000"/>
              <a:gd name="connsiteX9" fmla="*/ 1820367 w 8247888"/>
              <a:gd name="connsiteY9" fmla="*/ 757626 h 3672000"/>
              <a:gd name="connsiteX10" fmla="*/ 339931 w 8247888"/>
              <a:gd name="connsiteY10" fmla="*/ 1878041 h 3672000"/>
              <a:gd name="connsiteX0" fmla="*/ 0 w 8247888"/>
              <a:gd name="connsiteY0" fmla="*/ 1836000 h 3672000"/>
              <a:gd name="connsiteX1" fmla="*/ 4123944 w 8247888"/>
              <a:gd name="connsiteY1" fmla="*/ 0 h 3672000"/>
              <a:gd name="connsiteX2" fmla="*/ 8247888 w 8247888"/>
              <a:gd name="connsiteY2" fmla="*/ 1836000 h 3672000"/>
              <a:gd name="connsiteX3" fmla="*/ 4123944 w 8247888"/>
              <a:gd name="connsiteY3" fmla="*/ 3672000 h 3672000"/>
              <a:gd name="connsiteX4" fmla="*/ 0 w 8247888"/>
              <a:gd name="connsiteY4" fmla="*/ 1836000 h 3672000"/>
              <a:gd name="connsiteX5" fmla="*/ 339931 w 8247888"/>
              <a:gd name="connsiteY5" fmla="*/ 1878041 h 3672000"/>
              <a:gd name="connsiteX6" fmla="*/ 4123944 w 8247888"/>
              <a:gd name="connsiteY6" fmla="*/ 3479214 h 3672000"/>
              <a:gd name="connsiteX7" fmla="*/ 6728698 w 8247888"/>
              <a:gd name="connsiteY7" fmla="*/ 2964799 h 3672000"/>
              <a:gd name="connsiteX8" fmla="*/ 8013061 w 8247888"/>
              <a:gd name="connsiteY8" fmla="*/ 1825490 h 3672000"/>
              <a:gd name="connsiteX9" fmla="*/ 4081902 w 8247888"/>
              <a:gd name="connsiteY9" fmla="*/ 371463 h 3672000"/>
              <a:gd name="connsiteX10" fmla="*/ 1820367 w 8247888"/>
              <a:gd name="connsiteY10" fmla="*/ 757626 h 3672000"/>
              <a:gd name="connsiteX11" fmla="*/ 339931 w 8247888"/>
              <a:gd name="connsiteY11" fmla="*/ 1878041 h 3672000"/>
              <a:gd name="connsiteX0" fmla="*/ 0 w 8247888"/>
              <a:gd name="connsiteY0" fmla="*/ 1836000 h 3672000"/>
              <a:gd name="connsiteX1" fmla="*/ 4123944 w 8247888"/>
              <a:gd name="connsiteY1" fmla="*/ 0 h 3672000"/>
              <a:gd name="connsiteX2" fmla="*/ 8247888 w 8247888"/>
              <a:gd name="connsiteY2" fmla="*/ 1836000 h 3672000"/>
              <a:gd name="connsiteX3" fmla="*/ 4123944 w 8247888"/>
              <a:gd name="connsiteY3" fmla="*/ 3672000 h 3672000"/>
              <a:gd name="connsiteX4" fmla="*/ 0 w 8247888"/>
              <a:gd name="connsiteY4" fmla="*/ 1836000 h 3672000"/>
              <a:gd name="connsiteX5" fmla="*/ 339931 w 8247888"/>
              <a:gd name="connsiteY5" fmla="*/ 1878041 h 3672000"/>
              <a:gd name="connsiteX6" fmla="*/ 4123944 w 8247888"/>
              <a:gd name="connsiteY6" fmla="*/ 3479214 h 3672000"/>
              <a:gd name="connsiteX7" fmla="*/ 6728698 w 8247888"/>
              <a:gd name="connsiteY7" fmla="*/ 2964799 h 3672000"/>
              <a:gd name="connsiteX8" fmla="*/ 8013061 w 8247888"/>
              <a:gd name="connsiteY8" fmla="*/ 1825490 h 3672000"/>
              <a:gd name="connsiteX9" fmla="*/ 6350325 w 8247888"/>
              <a:gd name="connsiteY9" fmla="*/ 694564 h 3672000"/>
              <a:gd name="connsiteX10" fmla="*/ 4081902 w 8247888"/>
              <a:gd name="connsiteY10" fmla="*/ 371463 h 3672000"/>
              <a:gd name="connsiteX11" fmla="*/ 1820367 w 8247888"/>
              <a:gd name="connsiteY11" fmla="*/ 757626 h 3672000"/>
              <a:gd name="connsiteX12" fmla="*/ 339931 w 8247888"/>
              <a:gd name="connsiteY12" fmla="*/ 1878041 h 3672000"/>
              <a:gd name="connsiteX0" fmla="*/ 0 w 8247888"/>
              <a:gd name="connsiteY0" fmla="*/ 1836000 h 3672000"/>
              <a:gd name="connsiteX1" fmla="*/ 4123944 w 8247888"/>
              <a:gd name="connsiteY1" fmla="*/ 0 h 3672000"/>
              <a:gd name="connsiteX2" fmla="*/ 8247888 w 8247888"/>
              <a:gd name="connsiteY2" fmla="*/ 1836000 h 3672000"/>
              <a:gd name="connsiteX3" fmla="*/ 4123944 w 8247888"/>
              <a:gd name="connsiteY3" fmla="*/ 3672000 h 3672000"/>
              <a:gd name="connsiteX4" fmla="*/ 0 w 8247888"/>
              <a:gd name="connsiteY4" fmla="*/ 1836000 h 3672000"/>
              <a:gd name="connsiteX5" fmla="*/ 339931 w 8247888"/>
              <a:gd name="connsiteY5" fmla="*/ 1878041 h 3672000"/>
              <a:gd name="connsiteX6" fmla="*/ 1578629 w 8247888"/>
              <a:gd name="connsiteY6" fmla="*/ 2933268 h 3672000"/>
              <a:gd name="connsiteX7" fmla="*/ 4123944 w 8247888"/>
              <a:gd name="connsiteY7" fmla="*/ 3479214 h 3672000"/>
              <a:gd name="connsiteX8" fmla="*/ 6728698 w 8247888"/>
              <a:gd name="connsiteY8" fmla="*/ 2964799 h 3672000"/>
              <a:gd name="connsiteX9" fmla="*/ 8013061 w 8247888"/>
              <a:gd name="connsiteY9" fmla="*/ 1825490 h 3672000"/>
              <a:gd name="connsiteX10" fmla="*/ 6350325 w 8247888"/>
              <a:gd name="connsiteY10" fmla="*/ 694564 h 3672000"/>
              <a:gd name="connsiteX11" fmla="*/ 4081902 w 8247888"/>
              <a:gd name="connsiteY11" fmla="*/ 371463 h 3672000"/>
              <a:gd name="connsiteX12" fmla="*/ 1820367 w 8247888"/>
              <a:gd name="connsiteY12" fmla="*/ 757626 h 3672000"/>
              <a:gd name="connsiteX13" fmla="*/ 339931 w 8247888"/>
              <a:gd name="connsiteY13" fmla="*/ 1878041 h 3672000"/>
              <a:gd name="connsiteX0" fmla="*/ 0 w 8247888"/>
              <a:gd name="connsiteY0" fmla="*/ 1836000 h 3672000"/>
              <a:gd name="connsiteX1" fmla="*/ 4123944 w 8247888"/>
              <a:gd name="connsiteY1" fmla="*/ 0 h 3672000"/>
              <a:gd name="connsiteX2" fmla="*/ 8247888 w 8247888"/>
              <a:gd name="connsiteY2" fmla="*/ 1836000 h 3672000"/>
              <a:gd name="connsiteX3" fmla="*/ 4123944 w 8247888"/>
              <a:gd name="connsiteY3" fmla="*/ 3672000 h 3672000"/>
              <a:gd name="connsiteX4" fmla="*/ 0 w 8247888"/>
              <a:gd name="connsiteY4" fmla="*/ 1836000 h 3672000"/>
              <a:gd name="connsiteX5" fmla="*/ 339931 w 8247888"/>
              <a:gd name="connsiteY5" fmla="*/ 1878041 h 3672000"/>
              <a:gd name="connsiteX6" fmla="*/ 1578629 w 8247888"/>
              <a:gd name="connsiteY6" fmla="*/ 2933268 h 3672000"/>
              <a:gd name="connsiteX7" fmla="*/ 4123944 w 8247888"/>
              <a:gd name="connsiteY7" fmla="*/ 3479214 h 3672000"/>
              <a:gd name="connsiteX8" fmla="*/ 6728698 w 8247888"/>
              <a:gd name="connsiteY8" fmla="*/ 2964799 h 3672000"/>
              <a:gd name="connsiteX9" fmla="*/ 7897448 w 8247888"/>
              <a:gd name="connsiteY9" fmla="*/ 1814980 h 3672000"/>
              <a:gd name="connsiteX10" fmla="*/ 6350325 w 8247888"/>
              <a:gd name="connsiteY10" fmla="*/ 694564 h 3672000"/>
              <a:gd name="connsiteX11" fmla="*/ 4081902 w 8247888"/>
              <a:gd name="connsiteY11" fmla="*/ 371463 h 3672000"/>
              <a:gd name="connsiteX12" fmla="*/ 1820367 w 8247888"/>
              <a:gd name="connsiteY12" fmla="*/ 757626 h 3672000"/>
              <a:gd name="connsiteX13" fmla="*/ 339931 w 8247888"/>
              <a:gd name="connsiteY13" fmla="*/ 1878041 h 3672000"/>
              <a:gd name="connsiteX0" fmla="*/ 0 w 8247888"/>
              <a:gd name="connsiteY0" fmla="*/ 1836000 h 3672000"/>
              <a:gd name="connsiteX1" fmla="*/ 4123944 w 8247888"/>
              <a:gd name="connsiteY1" fmla="*/ 0 h 3672000"/>
              <a:gd name="connsiteX2" fmla="*/ 8247888 w 8247888"/>
              <a:gd name="connsiteY2" fmla="*/ 1836000 h 3672000"/>
              <a:gd name="connsiteX3" fmla="*/ 4123944 w 8247888"/>
              <a:gd name="connsiteY3" fmla="*/ 3672000 h 3672000"/>
              <a:gd name="connsiteX4" fmla="*/ 0 w 8247888"/>
              <a:gd name="connsiteY4" fmla="*/ 1836000 h 3672000"/>
              <a:gd name="connsiteX5" fmla="*/ 339931 w 8247888"/>
              <a:gd name="connsiteY5" fmla="*/ 1878041 h 3672000"/>
              <a:gd name="connsiteX6" fmla="*/ 1578629 w 8247888"/>
              <a:gd name="connsiteY6" fmla="*/ 2933268 h 3672000"/>
              <a:gd name="connsiteX7" fmla="*/ 4123944 w 8247888"/>
              <a:gd name="connsiteY7" fmla="*/ 3479214 h 3672000"/>
              <a:gd name="connsiteX8" fmla="*/ 6728698 w 8247888"/>
              <a:gd name="connsiteY8" fmla="*/ 2964799 h 3672000"/>
              <a:gd name="connsiteX9" fmla="*/ 7897448 w 8247888"/>
              <a:gd name="connsiteY9" fmla="*/ 1814980 h 3672000"/>
              <a:gd name="connsiteX10" fmla="*/ 6350325 w 8247888"/>
              <a:gd name="connsiteY10" fmla="*/ 694564 h 3672000"/>
              <a:gd name="connsiteX11" fmla="*/ 4081902 w 8247888"/>
              <a:gd name="connsiteY11" fmla="*/ 371463 h 3672000"/>
              <a:gd name="connsiteX12" fmla="*/ 1767815 w 8247888"/>
              <a:gd name="connsiteY12" fmla="*/ 631502 h 3672000"/>
              <a:gd name="connsiteX13" fmla="*/ 339931 w 8247888"/>
              <a:gd name="connsiteY13" fmla="*/ 1878041 h 3672000"/>
              <a:gd name="connsiteX0" fmla="*/ 0 w 8247888"/>
              <a:gd name="connsiteY0" fmla="*/ 1836000 h 3672000"/>
              <a:gd name="connsiteX1" fmla="*/ 4123944 w 8247888"/>
              <a:gd name="connsiteY1" fmla="*/ 0 h 3672000"/>
              <a:gd name="connsiteX2" fmla="*/ 8247888 w 8247888"/>
              <a:gd name="connsiteY2" fmla="*/ 1836000 h 3672000"/>
              <a:gd name="connsiteX3" fmla="*/ 4123944 w 8247888"/>
              <a:gd name="connsiteY3" fmla="*/ 3672000 h 3672000"/>
              <a:gd name="connsiteX4" fmla="*/ 0 w 8247888"/>
              <a:gd name="connsiteY4" fmla="*/ 1836000 h 3672000"/>
              <a:gd name="connsiteX5" fmla="*/ 339931 w 8247888"/>
              <a:gd name="connsiteY5" fmla="*/ 1878041 h 3672000"/>
              <a:gd name="connsiteX6" fmla="*/ 1578629 w 8247888"/>
              <a:gd name="connsiteY6" fmla="*/ 2933268 h 3672000"/>
              <a:gd name="connsiteX7" fmla="*/ 4123944 w 8247888"/>
              <a:gd name="connsiteY7" fmla="*/ 3479214 h 3672000"/>
              <a:gd name="connsiteX8" fmla="*/ 6728698 w 8247888"/>
              <a:gd name="connsiteY8" fmla="*/ 2964799 h 3672000"/>
              <a:gd name="connsiteX9" fmla="*/ 7897448 w 8247888"/>
              <a:gd name="connsiteY9" fmla="*/ 1814980 h 3672000"/>
              <a:gd name="connsiteX10" fmla="*/ 6434408 w 8247888"/>
              <a:gd name="connsiteY10" fmla="*/ 620992 h 3672000"/>
              <a:gd name="connsiteX11" fmla="*/ 4081902 w 8247888"/>
              <a:gd name="connsiteY11" fmla="*/ 371463 h 3672000"/>
              <a:gd name="connsiteX12" fmla="*/ 1767815 w 8247888"/>
              <a:gd name="connsiteY12" fmla="*/ 631502 h 3672000"/>
              <a:gd name="connsiteX13" fmla="*/ 339931 w 8247888"/>
              <a:gd name="connsiteY13" fmla="*/ 1878041 h 3672000"/>
              <a:gd name="connsiteX0" fmla="*/ 0 w 8247888"/>
              <a:gd name="connsiteY0" fmla="*/ 1836000 h 3672000"/>
              <a:gd name="connsiteX1" fmla="*/ 4123944 w 8247888"/>
              <a:gd name="connsiteY1" fmla="*/ 0 h 3672000"/>
              <a:gd name="connsiteX2" fmla="*/ 8247888 w 8247888"/>
              <a:gd name="connsiteY2" fmla="*/ 1836000 h 3672000"/>
              <a:gd name="connsiteX3" fmla="*/ 4123944 w 8247888"/>
              <a:gd name="connsiteY3" fmla="*/ 3672000 h 3672000"/>
              <a:gd name="connsiteX4" fmla="*/ 0 w 8247888"/>
              <a:gd name="connsiteY4" fmla="*/ 1836000 h 3672000"/>
              <a:gd name="connsiteX5" fmla="*/ 339931 w 8247888"/>
              <a:gd name="connsiteY5" fmla="*/ 1878041 h 3672000"/>
              <a:gd name="connsiteX6" fmla="*/ 1578629 w 8247888"/>
              <a:gd name="connsiteY6" fmla="*/ 2933268 h 3672000"/>
              <a:gd name="connsiteX7" fmla="*/ 4113433 w 8247888"/>
              <a:gd name="connsiteY7" fmla="*/ 3374110 h 3672000"/>
              <a:gd name="connsiteX8" fmla="*/ 6728698 w 8247888"/>
              <a:gd name="connsiteY8" fmla="*/ 2964799 h 3672000"/>
              <a:gd name="connsiteX9" fmla="*/ 7897448 w 8247888"/>
              <a:gd name="connsiteY9" fmla="*/ 1814980 h 3672000"/>
              <a:gd name="connsiteX10" fmla="*/ 6434408 w 8247888"/>
              <a:gd name="connsiteY10" fmla="*/ 620992 h 3672000"/>
              <a:gd name="connsiteX11" fmla="*/ 4081902 w 8247888"/>
              <a:gd name="connsiteY11" fmla="*/ 371463 h 3672000"/>
              <a:gd name="connsiteX12" fmla="*/ 1767815 w 8247888"/>
              <a:gd name="connsiteY12" fmla="*/ 631502 h 3672000"/>
              <a:gd name="connsiteX13" fmla="*/ 339931 w 8247888"/>
              <a:gd name="connsiteY13" fmla="*/ 1878041 h 3672000"/>
              <a:gd name="connsiteX0" fmla="*/ 0 w 8247888"/>
              <a:gd name="connsiteY0" fmla="*/ 1836000 h 3672000"/>
              <a:gd name="connsiteX1" fmla="*/ 4123944 w 8247888"/>
              <a:gd name="connsiteY1" fmla="*/ 0 h 3672000"/>
              <a:gd name="connsiteX2" fmla="*/ 8247888 w 8247888"/>
              <a:gd name="connsiteY2" fmla="*/ 1836000 h 3672000"/>
              <a:gd name="connsiteX3" fmla="*/ 4123944 w 8247888"/>
              <a:gd name="connsiteY3" fmla="*/ 3672000 h 3672000"/>
              <a:gd name="connsiteX4" fmla="*/ 0 w 8247888"/>
              <a:gd name="connsiteY4" fmla="*/ 1836000 h 3672000"/>
              <a:gd name="connsiteX5" fmla="*/ 339931 w 8247888"/>
              <a:gd name="connsiteY5" fmla="*/ 1878041 h 3672000"/>
              <a:gd name="connsiteX6" fmla="*/ 1578629 w 8247888"/>
              <a:gd name="connsiteY6" fmla="*/ 2933268 h 3672000"/>
              <a:gd name="connsiteX7" fmla="*/ 4113433 w 8247888"/>
              <a:gd name="connsiteY7" fmla="*/ 3374110 h 3672000"/>
              <a:gd name="connsiteX8" fmla="*/ 6728698 w 8247888"/>
              <a:gd name="connsiteY8" fmla="*/ 2964799 h 3672000"/>
              <a:gd name="connsiteX9" fmla="*/ 7897448 w 8247888"/>
              <a:gd name="connsiteY9" fmla="*/ 1814980 h 3672000"/>
              <a:gd name="connsiteX10" fmla="*/ 6434408 w 8247888"/>
              <a:gd name="connsiteY10" fmla="*/ 620992 h 3672000"/>
              <a:gd name="connsiteX11" fmla="*/ 4123943 w 8247888"/>
              <a:gd name="connsiteY11" fmla="*/ 287381 h 3672000"/>
              <a:gd name="connsiteX12" fmla="*/ 1767815 w 8247888"/>
              <a:gd name="connsiteY12" fmla="*/ 631502 h 3672000"/>
              <a:gd name="connsiteX13" fmla="*/ 339931 w 8247888"/>
              <a:gd name="connsiteY13" fmla="*/ 1878041 h 3672000"/>
              <a:gd name="connsiteX0" fmla="*/ 0 w 8247888"/>
              <a:gd name="connsiteY0" fmla="*/ 1836000 h 3672000"/>
              <a:gd name="connsiteX1" fmla="*/ 4123944 w 8247888"/>
              <a:gd name="connsiteY1" fmla="*/ 0 h 3672000"/>
              <a:gd name="connsiteX2" fmla="*/ 8247888 w 8247888"/>
              <a:gd name="connsiteY2" fmla="*/ 1836000 h 3672000"/>
              <a:gd name="connsiteX3" fmla="*/ 4123944 w 8247888"/>
              <a:gd name="connsiteY3" fmla="*/ 3672000 h 3672000"/>
              <a:gd name="connsiteX4" fmla="*/ 0 w 8247888"/>
              <a:gd name="connsiteY4" fmla="*/ 1836000 h 3672000"/>
              <a:gd name="connsiteX5" fmla="*/ 150745 w 8247888"/>
              <a:gd name="connsiteY5" fmla="*/ 1846510 h 3672000"/>
              <a:gd name="connsiteX6" fmla="*/ 1578629 w 8247888"/>
              <a:gd name="connsiteY6" fmla="*/ 2933268 h 3672000"/>
              <a:gd name="connsiteX7" fmla="*/ 4113433 w 8247888"/>
              <a:gd name="connsiteY7" fmla="*/ 3374110 h 3672000"/>
              <a:gd name="connsiteX8" fmla="*/ 6728698 w 8247888"/>
              <a:gd name="connsiteY8" fmla="*/ 2964799 h 3672000"/>
              <a:gd name="connsiteX9" fmla="*/ 7897448 w 8247888"/>
              <a:gd name="connsiteY9" fmla="*/ 1814980 h 3672000"/>
              <a:gd name="connsiteX10" fmla="*/ 6434408 w 8247888"/>
              <a:gd name="connsiteY10" fmla="*/ 620992 h 3672000"/>
              <a:gd name="connsiteX11" fmla="*/ 4123943 w 8247888"/>
              <a:gd name="connsiteY11" fmla="*/ 287381 h 3672000"/>
              <a:gd name="connsiteX12" fmla="*/ 1767815 w 8247888"/>
              <a:gd name="connsiteY12" fmla="*/ 631502 h 3672000"/>
              <a:gd name="connsiteX13" fmla="*/ 150745 w 8247888"/>
              <a:gd name="connsiteY13" fmla="*/ 1846510 h 3672000"/>
              <a:gd name="connsiteX0" fmla="*/ 0 w 8247888"/>
              <a:gd name="connsiteY0" fmla="*/ 1836000 h 3672000"/>
              <a:gd name="connsiteX1" fmla="*/ 4123944 w 8247888"/>
              <a:gd name="connsiteY1" fmla="*/ 0 h 3672000"/>
              <a:gd name="connsiteX2" fmla="*/ 8247888 w 8247888"/>
              <a:gd name="connsiteY2" fmla="*/ 1836000 h 3672000"/>
              <a:gd name="connsiteX3" fmla="*/ 4123944 w 8247888"/>
              <a:gd name="connsiteY3" fmla="*/ 3672000 h 3672000"/>
              <a:gd name="connsiteX4" fmla="*/ 0 w 8247888"/>
              <a:gd name="connsiteY4" fmla="*/ 1836000 h 3672000"/>
              <a:gd name="connsiteX5" fmla="*/ 150745 w 8247888"/>
              <a:gd name="connsiteY5" fmla="*/ 1846510 h 3672000"/>
              <a:gd name="connsiteX6" fmla="*/ 1578629 w 8247888"/>
              <a:gd name="connsiteY6" fmla="*/ 2933268 h 3672000"/>
              <a:gd name="connsiteX7" fmla="*/ 4113433 w 8247888"/>
              <a:gd name="connsiteY7" fmla="*/ 3374110 h 3672000"/>
              <a:gd name="connsiteX8" fmla="*/ 6728698 w 8247888"/>
              <a:gd name="connsiteY8" fmla="*/ 2964799 h 3672000"/>
              <a:gd name="connsiteX9" fmla="*/ 7897448 w 8247888"/>
              <a:gd name="connsiteY9" fmla="*/ 1814980 h 3672000"/>
              <a:gd name="connsiteX10" fmla="*/ 6434408 w 8247888"/>
              <a:gd name="connsiteY10" fmla="*/ 620992 h 3672000"/>
              <a:gd name="connsiteX11" fmla="*/ 4123943 w 8247888"/>
              <a:gd name="connsiteY11" fmla="*/ 287381 h 3672000"/>
              <a:gd name="connsiteX12" fmla="*/ 1610160 w 8247888"/>
              <a:gd name="connsiteY12" fmla="*/ 536909 h 3672000"/>
              <a:gd name="connsiteX13" fmla="*/ 150745 w 8247888"/>
              <a:gd name="connsiteY13" fmla="*/ 1846510 h 3672000"/>
              <a:gd name="connsiteX0" fmla="*/ 0 w 8247888"/>
              <a:gd name="connsiteY0" fmla="*/ 1836000 h 3672000"/>
              <a:gd name="connsiteX1" fmla="*/ 4123944 w 8247888"/>
              <a:gd name="connsiteY1" fmla="*/ 0 h 3672000"/>
              <a:gd name="connsiteX2" fmla="*/ 8247888 w 8247888"/>
              <a:gd name="connsiteY2" fmla="*/ 1836000 h 3672000"/>
              <a:gd name="connsiteX3" fmla="*/ 4123944 w 8247888"/>
              <a:gd name="connsiteY3" fmla="*/ 3672000 h 3672000"/>
              <a:gd name="connsiteX4" fmla="*/ 0 w 8247888"/>
              <a:gd name="connsiteY4" fmla="*/ 1836000 h 3672000"/>
              <a:gd name="connsiteX5" fmla="*/ 150745 w 8247888"/>
              <a:gd name="connsiteY5" fmla="*/ 1846510 h 3672000"/>
              <a:gd name="connsiteX6" fmla="*/ 1547098 w 8247888"/>
              <a:gd name="connsiteY6" fmla="*/ 3038371 h 3672000"/>
              <a:gd name="connsiteX7" fmla="*/ 4113433 w 8247888"/>
              <a:gd name="connsiteY7" fmla="*/ 3374110 h 3672000"/>
              <a:gd name="connsiteX8" fmla="*/ 6728698 w 8247888"/>
              <a:gd name="connsiteY8" fmla="*/ 2964799 h 3672000"/>
              <a:gd name="connsiteX9" fmla="*/ 7897448 w 8247888"/>
              <a:gd name="connsiteY9" fmla="*/ 1814980 h 3672000"/>
              <a:gd name="connsiteX10" fmla="*/ 6434408 w 8247888"/>
              <a:gd name="connsiteY10" fmla="*/ 620992 h 3672000"/>
              <a:gd name="connsiteX11" fmla="*/ 4123943 w 8247888"/>
              <a:gd name="connsiteY11" fmla="*/ 287381 h 3672000"/>
              <a:gd name="connsiteX12" fmla="*/ 1610160 w 8247888"/>
              <a:gd name="connsiteY12" fmla="*/ 536909 h 3672000"/>
              <a:gd name="connsiteX13" fmla="*/ 150745 w 8247888"/>
              <a:gd name="connsiteY13" fmla="*/ 1846510 h 3672000"/>
              <a:gd name="connsiteX0" fmla="*/ 0 w 8247888"/>
              <a:gd name="connsiteY0" fmla="*/ 1836000 h 3672000"/>
              <a:gd name="connsiteX1" fmla="*/ 4123944 w 8247888"/>
              <a:gd name="connsiteY1" fmla="*/ 0 h 3672000"/>
              <a:gd name="connsiteX2" fmla="*/ 8247888 w 8247888"/>
              <a:gd name="connsiteY2" fmla="*/ 1836000 h 3672000"/>
              <a:gd name="connsiteX3" fmla="*/ 4123944 w 8247888"/>
              <a:gd name="connsiteY3" fmla="*/ 3672000 h 3672000"/>
              <a:gd name="connsiteX4" fmla="*/ 0 w 8247888"/>
              <a:gd name="connsiteY4" fmla="*/ 1836000 h 3672000"/>
              <a:gd name="connsiteX5" fmla="*/ 150745 w 8247888"/>
              <a:gd name="connsiteY5" fmla="*/ 1846510 h 3672000"/>
              <a:gd name="connsiteX6" fmla="*/ 1547098 w 8247888"/>
              <a:gd name="connsiteY6" fmla="*/ 3038371 h 3672000"/>
              <a:gd name="connsiteX7" fmla="*/ 4113433 w 8247888"/>
              <a:gd name="connsiteY7" fmla="*/ 3374110 h 3672000"/>
              <a:gd name="connsiteX8" fmla="*/ 6728698 w 8247888"/>
              <a:gd name="connsiteY8" fmla="*/ 2964799 h 3672000"/>
              <a:gd name="connsiteX9" fmla="*/ 7897448 w 8247888"/>
              <a:gd name="connsiteY9" fmla="*/ 1814980 h 3672000"/>
              <a:gd name="connsiteX10" fmla="*/ 6434408 w 8247888"/>
              <a:gd name="connsiteY10" fmla="*/ 620992 h 3672000"/>
              <a:gd name="connsiteX11" fmla="*/ 4123943 w 8247888"/>
              <a:gd name="connsiteY11" fmla="*/ 287381 h 3672000"/>
              <a:gd name="connsiteX12" fmla="*/ 1610160 w 8247888"/>
              <a:gd name="connsiteY12" fmla="*/ 536909 h 3672000"/>
              <a:gd name="connsiteX13" fmla="*/ 475043 w 8247888"/>
              <a:gd name="connsiteY13" fmla="*/ 1188550 h 3672000"/>
              <a:gd name="connsiteX14" fmla="*/ 150745 w 8247888"/>
              <a:gd name="connsiteY14" fmla="*/ 1846510 h 3672000"/>
              <a:gd name="connsiteX0" fmla="*/ 0 w 8247888"/>
              <a:gd name="connsiteY0" fmla="*/ 1836000 h 3672000"/>
              <a:gd name="connsiteX1" fmla="*/ 4123944 w 8247888"/>
              <a:gd name="connsiteY1" fmla="*/ 0 h 3672000"/>
              <a:gd name="connsiteX2" fmla="*/ 8247888 w 8247888"/>
              <a:gd name="connsiteY2" fmla="*/ 1836000 h 3672000"/>
              <a:gd name="connsiteX3" fmla="*/ 4123944 w 8247888"/>
              <a:gd name="connsiteY3" fmla="*/ 3672000 h 3672000"/>
              <a:gd name="connsiteX4" fmla="*/ 0 w 8247888"/>
              <a:gd name="connsiteY4" fmla="*/ 1836000 h 3672000"/>
              <a:gd name="connsiteX5" fmla="*/ 150745 w 8247888"/>
              <a:gd name="connsiteY5" fmla="*/ 1846510 h 3672000"/>
              <a:gd name="connsiteX6" fmla="*/ 443511 w 8247888"/>
              <a:gd name="connsiteY6" fmla="*/ 2418261 h 3672000"/>
              <a:gd name="connsiteX7" fmla="*/ 1547098 w 8247888"/>
              <a:gd name="connsiteY7" fmla="*/ 3038371 h 3672000"/>
              <a:gd name="connsiteX8" fmla="*/ 4113433 w 8247888"/>
              <a:gd name="connsiteY8" fmla="*/ 3374110 h 3672000"/>
              <a:gd name="connsiteX9" fmla="*/ 6728698 w 8247888"/>
              <a:gd name="connsiteY9" fmla="*/ 2964799 h 3672000"/>
              <a:gd name="connsiteX10" fmla="*/ 7897448 w 8247888"/>
              <a:gd name="connsiteY10" fmla="*/ 1814980 h 3672000"/>
              <a:gd name="connsiteX11" fmla="*/ 6434408 w 8247888"/>
              <a:gd name="connsiteY11" fmla="*/ 620992 h 3672000"/>
              <a:gd name="connsiteX12" fmla="*/ 4123943 w 8247888"/>
              <a:gd name="connsiteY12" fmla="*/ 287381 h 3672000"/>
              <a:gd name="connsiteX13" fmla="*/ 1610160 w 8247888"/>
              <a:gd name="connsiteY13" fmla="*/ 536909 h 3672000"/>
              <a:gd name="connsiteX14" fmla="*/ 475043 w 8247888"/>
              <a:gd name="connsiteY14" fmla="*/ 1188550 h 3672000"/>
              <a:gd name="connsiteX15" fmla="*/ 150745 w 8247888"/>
              <a:gd name="connsiteY15" fmla="*/ 1846510 h 3672000"/>
              <a:gd name="connsiteX0" fmla="*/ 0 w 8247888"/>
              <a:gd name="connsiteY0" fmla="*/ 1836000 h 3672000"/>
              <a:gd name="connsiteX1" fmla="*/ 4123944 w 8247888"/>
              <a:gd name="connsiteY1" fmla="*/ 0 h 3672000"/>
              <a:gd name="connsiteX2" fmla="*/ 8247888 w 8247888"/>
              <a:gd name="connsiteY2" fmla="*/ 1836000 h 3672000"/>
              <a:gd name="connsiteX3" fmla="*/ 4123944 w 8247888"/>
              <a:gd name="connsiteY3" fmla="*/ 3672000 h 3672000"/>
              <a:gd name="connsiteX4" fmla="*/ 0 w 8247888"/>
              <a:gd name="connsiteY4" fmla="*/ 1836000 h 3672000"/>
              <a:gd name="connsiteX5" fmla="*/ 150745 w 8247888"/>
              <a:gd name="connsiteY5" fmla="*/ 1846510 h 3672000"/>
              <a:gd name="connsiteX6" fmla="*/ 443511 w 8247888"/>
              <a:gd name="connsiteY6" fmla="*/ 2418261 h 3672000"/>
              <a:gd name="connsiteX7" fmla="*/ 1547098 w 8247888"/>
              <a:gd name="connsiteY7" fmla="*/ 3038371 h 3672000"/>
              <a:gd name="connsiteX8" fmla="*/ 4113433 w 8247888"/>
              <a:gd name="connsiteY8" fmla="*/ 3374110 h 3672000"/>
              <a:gd name="connsiteX9" fmla="*/ 6728698 w 8247888"/>
              <a:gd name="connsiteY9" fmla="*/ 2964799 h 3672000"/>
              <a:gd name="connsiteX10" fmla="*/ 7781835 w 8247888"/>
              <a:gd name="connsiteY10" fmla="*/ 1730897 h 3672000"/>
              <a:gd name="connsiteX11" fmla="*/ 6434408 w 8247888"/>
              <a:gd name="connsiteY11" fmla="*/ 620992 h 3672000"/>
              <a:gd name="connsiteX12" fmla="*/ 4123943 w 8247888"/>
              <a:gd name="connsiteY12" fmla="*/ 287381 h 3672000"/>
              <a:gd name="connsiteX13" fmla="*/ 1610160 w 8247888"/>
              <a:gd name="connsiteY13" fmla="*/ 536909 h 3672000"/>
              <a:gd name="connsiteX14" fmla="*/ 475043 w 8247888"/>
              <a:gd name="connsiteY14" fmla="*/ 1188550 h 3672000"/>
              <a:gd name="connsiteX15" fmla="*/ 150745 w 8247888"/>
              <a:gd name="connsiteY15" fmla="*/ 1846510 h 3672000"/>
              <a:gd name="connsiteX0" fmla="*/ 0 w 8247888"/>
              <a:gd name="connsiteY0" fmla="*/ 1836000 h 3672000"/>
              <a:gd name="connsiteX1" fmla="*/ 4123944 w 8247888"/>
              <a:gd name="connsiteY1" fmla="*/ 0 h 3672000"/>
              <a:gd name="connsiteX2" fmla="*/ 8247888 w 8247888"/>
              <a:gd name="connsiteY2" fmla="*/ 1836000 h 3672000"/>
              <a:gd name="connsiteX3" fmla="*/ 4123944 w 8247888"/>
              <a:gd name="connsiteY3" fmla="*/ 3672000 h 3672000"/>
              <a:gd name="connsiteX4" fmla="*/ 0 w 8247888"/>
              <a:gd name="connsiteY4" fmla="*/ 1836000 h 3672000"/>
              <a:gd name="connsiteX5" fmla="*/ 150745 w 8247888"/>
              <a:gd name="connsiteY5" fmla="*/ 1846510 h 3672000"/>
              <a:gd name="connsiteX6" fmla="*/ 443511 w 8247888"/>
              <a:gd name="connsiteY6" fmla="*/ 2418261 h 3672000"/>
              <a:gd name="connsiteX7" fmla="*/ 1547098 w 8247888"/>
              <a:gd name="connsiteY7" fmla="*/ 3038371 h 3672000"/>
              <a:gd name="connsiteX8" fmla="*/ 4113433 w 8247888"/>
              <a:gd name="connsiteY8" fmla="*/ 3374110 h 3672000"/>
              <a:gd name="connsiteX9" fmla="*/ 6676146 w 8247888"/>
              <a:gd name="connsiteY9" fmla="*/ 2817654 h 3672000"/>
              <a:gd name="connsiteX10" fmla="*/ 7781835 w 8247888"/>
              <a:gd name="connsiteY10" fmla="*/ 1730897 h 3672000"/>
              <a:gd name="connsiteX11" fmla="*/ 6434408 w 8247888"/>
              <a:gd name="connsiteY11" fmla="*/ 620992 h 3672000"/>
              <a:gd name="connsiteX12" fmla="*/ 4123943 w 8247888"/>
              <a:gd name="connsiteY12" fmla="*/ 287381 h 3672000"/>
              <a:gd name="connsiteX13" fmla="*/ 1610160 w 8247888"/>
              <a:gd name="connsiteY13" fmla="*/ 536909 h 3672000"/>
              <a:gd name="connsiteX14" fmla="*/ 475043 w 8247888"/>
              <a:gd name="connsiteY14" fmla="*/ 1188550 h 3672000"/>
              <a:gd name="connsiteX15" fmla="*/ 150745 w 8247888"/>
              <a:gd name="connsiteY15" fmla="*/ 1846510 h 3672000"/>
              <a:gd name="connsiteX0" fmla="*/ 0 w 8247888"/>
              <a:gd name="connsiteY0" fmla="*/ 1836000 h 3672000"/>
              <a:gd name="connsiteX1" fmla="*/ 4123944 w 8247888"/>
              <a:gd name="connsiteY1" fmla="*/ 0 h 3672000"/>
              <a:gd name="connsiteX2" fmla="*/ 8247888 w 8247888"/>
              <a:gd name="connsiteY2" fmla="*/ 1836000 h 3672000"/>
              <a:gd name="connsiteX3" fmla="*/ 4123944 w 8247888"/>
              <a:gd name="connsiteY3" fmla="*/ 3672000 h 3672000"/>
              <a:gd name="connsiteX4" fmla="*/ 0 w 8247888"/>
              <a:gd name="connsiteY4" fmla="*/ 1836000 h 3672000"/>
              <a:gd name="connsiteX5" fmla="*/ 150745 w 8247888"/>
              <a:gd name="connsiteY5" fmla="*/ 1846510 h 3672000"/>
              <a:gd name="connsiteX6" fmla="*/ 443511 w 8247888"/>
              <a:gd name="connsiteY6" fmla="*/ 2418261 h 3672000"/>
              <a:gd name="connsiteX7" fmla="*/ 1547098 w 8247888"/>
              <a:gd name="connsiteY7" fmla="*/ 3038371 h 3672000"/>
              <a:gd name="connsiteX8" fmla="*/ 4113433 w 8247888"/>
              <a:gd name="connsiteY8" fmla="*/ 3374110 h 3672000"/>
              <a:gd name="connsiteX9" fmla="*/ 6676146 w 8247888"/>
              <a:gd name="connsiteY9" fmla="*/ 2817654 h 3672000"/>
              <a:gd name="connsiteX10" fmla="*/ 7781835 w 8247888"/>
              <a:gd name="connsiteY10" fmla="*/ 1730897 h 3672000"/>
              <a:gd name="connsiteX11" fmla="*/ 6465939 w 8247888"/>
              <a:gd name="connsiteY11" fmla="*/ 715585 h 3672000"/>
              <a:gd name="connsiteX12" fmla="*/ 4123943 w 8247888"/>
              <a:gd name="connsiteY12" fmla="*/ 287381 h 3672000"/>
              <a:gd name="connsiteX13" fmla="*/ 1610160 w 8247888"/>
              <a:gd name="connsiteY13" fmla="*/ 536909 h 3672000"/>
              <a:gd name="connsiteX14" fmla="*/ 475043 w 8247888"/>
              <a:gd name="connsiteY14" fmla="*/ 1188550 h 3672000"/>
              <a:gd name="connsiteX15" fmla="*/ 150745 w 8247888"/>
              <a:gd name="connsiteY15" fmla="*/ 1846510 h 367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8247888" h="3672000">
                <a:moveTo>
                  <a:pt x="0" y="1836000"/>
                </a:moveTo>
                <a:cubicBezTo>
                  <a:pt x="0" y="822005"/>
                  <a:pt x="1846353" y="0"/>
                  <a:pt x="4123944" y="0"/>
                </a:cubicBezTo>
                <a:cubicBezTo>
                  <a:pt x="6401535" y="0"/>
                  <a:pt x="8247888" y="822005"/>
                  <a:pt x="8247888" y="1836000"/>
                </a:cubicBezTo>
                <a:cubicBezTo>
                  <a:pt x="8247888" y="2849995"/>
                  <a:pt x="6401535" y="3672000"/>
                  <a:pt x="4123944" y="3672000"/>
                </a:cubicBezTo>
                <a:cubicBezTo>
                  <a:pt x="1846353" y="3672000"/>
                  <a:pt x="0" y="2849995"/>
                  <a:pt x="0" y="1836000"/>
                </a:cubicBezTo>
                <a:close/>
                <a:moveTo>
                  <a:pt x="150745" y="1846510"/>
                </a:moveTo>
                <a:cubicBezTo>
                  <a:pt x="145490" y="2051462"/>
                  <a:pt x="210786" y="2219618"/>
                  <a:pt x="443511" y="2418261"/>
                </a:cubicBezTo>
                <a:cubicBezTo>
                  <a:pt x="676236" y="2616904"/>
                  <a:pt x="963472" y="2866801"/>
                  <a:pt x="1547098" y="3038371"/>
                </a:cubicBezTo>
                <a:cubicBezTo>
                  <a:pt x="2130724" y="3209941"/>
                  <a:pt x="3258592" y="3410896"/>
                  <a:pt x="4113433" y="3374110"/>
                </a:cubicBezTo>
                <a:cubicBezTo>
                  <a:pt x="4968274" y="3337324"/>
                  <a:pt x="6027960" y="3093275"/>
                  <a:pt x="6676146" y="2817654"/>
                </a:cubicBezTo>
                <a:cubicBezTo>
                  <a:pt x="7324332" y="2542033"/>
                  <a:pt x="7879932" y="2068980"/>
                  <a:pt x="7781835" y="1730897"/>
                </a:cubicBezTo>
                <a:cubicBezTo>
                  <a:pt x="7683738" y="1392814"/>
                  <a:pt x="7121132" y="957923"/>
                  <a:pt x="6465939" y="715585"/>
                </a:cubicBezTo>
                <a:cubicBezTo>
                  <a:pt x="5810746" y="473247"/>
                  <a:pt x="4933239" y="317160"/>
                  <a:pt x="4123943" y="287381"/>
                </a:cubicBezTo>
                <a:cubicBezTo>
                  <a:pt x="3314647" y="257602"/>
                  <a:pt x="2214807" y="365693"/>
                  <a:pt x="1610160" y="536909"/>
                </a:cubicBezTo>
                <a:cubicBezTo>
                  <a:pt x="1005513" y="708125"/>
                  <a:pt x="718279" y="970283"/>
                  <a:pt x="475043" y="1188550"/>
                </a:cubicBezTo>
                <a:cubicBezTo>
                  <a:pt x="231807" y="1406817"/>
                  <a:pt x="156000" y="1641558"/>
                  <a:pt x="150745" y="1846510"/>
                </a:cubicBezTo>
                <a:close/>
              </a:path>
            </a:pathLst>
          </a:custGeom>
          <a:gradFill>
            <a:gsLst>
              <a:gs pos="0">
                <a:schemeClr val="accent1">
                  <a:tint val="60000"/>
                  <a:shade val="99000"/>
                  <a:satMod val="120000"/>
                </a:schemeClr>
              </a:gs>
              <a:gs pos="100000">
                <a:schemeClr val="accent1">
                  <a:tint val="55000"/>
                  <a:satMod val="140000"/>
                </a:schemeClr>
              </a:gs>
            </a:gsLst>
          </a:gra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 sz="1350" dirty="0">
              <a:solidFill>
                <a:schemeClr val="tx1"/>
              </a:solidFill>
              <a:latin typeface="나눔명조" panose="02020603020101020101" pitchFamily="18" charset="-127"/>
              <a:ea typeface="나눔명조" panose="02020603020101020101" pitchFamily="18" charset="-127"/>
            </a:endParaRPr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251520" y="207226"/>
            <a:ext cx="7543800" cy="1088068"/>
          </a:xfrm>
        </p:spPr>
        <p:txBody>
          <a:bodyPr>
            <a:normAutofit/>
          </a:bodyPr>
          <a:lstStyle/>
          <a:p>
            <a:pPr algn="l"/>
            <a:r>
              <a:rPr lang="ko-KR" altLang="en-US" dirty="0">
                <a:latin typeface="나눔명조" panose="02020603020101020101" pitchFamily="18" charset="-127"/>
                <a:ea typeface="나눔명조" panose="02020603020101020101" pitchFamily="18" charset="-127"/>
              </a:rPr>
              <a:t>치료의 방향</a:t>
            </a:r>
          </a:p>
        </p:txBody>
      </p:sp>
      <p:sp>
        <p:nvSpPr>
          <p:cNvPr id="4" name="타원 3">
            <a:extLst>
              <a:ext uri="{FF2B5EF4-FFF2-40B4-BE49-F238E27FC236}">
                <a16:creationId xmlns:a16="http://schemas.microsoft.com/office/drawing/2014/main" id="{BB2BC2F4-BA03-4C79-B4DF-9165A66254F6}"/>
              </a:ext>
            </a:extLst>
          </p:cNvPr>
          <p:cNvSpPr/>
          <p:nvPr/>
        </p:nvSpPr>
        <p:spPr>
          <a:xfrm>
            <a:off x="1899285" y="4137660"/>
            <a:ext cx="1158240" cy="1135380"/>
          </a:xfrm>
          <a:prstGeom prst="ellipse">
            <a:avLst/>
          </a:prstGeom>
          <a:gradFill flip="none" rotWithShape="1">
            <a:gsLst>
              <a:gs pos="0">
                <a:srgbClr val="F2BB0A">
                  <a:tint val="66000"/>
                  <a:satMod val="160000"/>
                </a:srgbClr>
              </a:gs>
              <a:gs pos="50000">
                <a:srgbClr val="F2BB0A">
                  <a:tint val="44500"/>
                  <a:satMod val="160000"/>
                </a:srgbClr>
              </a:gs>
              <a:gs pos="100000">
                <a:srgbClr val="F2BB0A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350">
              <a:latin typeface="나눔명조" panose="02020603020101020101" pitchFamily="18" charset="-127"/>
              <a:ea typeface="나눔명조" panose="02020603020101020101" pitchFamily="18" charset="-127"/>
            </a:endParaRPr>
          </a:p>
        </p:txBody>
      </p:sp>
      <p:sp>
        <p:nvSpPr>
          <p:cNvPr id="5" name="타원 4">
            <a:extLst>
              <a:ext uri="{FF2B5EF4-FFF2-40B4-BE49-F238E27FC236}">
                <a16:creationId xmlns:a16="http://schemas.microsoft.com/office/drawing/2014/main" id="{45469F8B-625A-4CC6-B63E-7A7E541DE639}"/>
              </a:ext>
            </a:extLst>
          </p:cNvPr>
          <p:cNvSpPr/>
          <p:nvPr/>
        </p:nvSpPr>
        <p:spPr>
          <a:xfrm>
            <a:off x="1899285" y="2653029"/>
            <a:ext cx="1158240" cy="1135380"/>
          </a:xfrm>
          <a:prstGeom prst="ellipse">
            <a:avLst/>
          </a:prstGeom>
          <a:gradFill flip="none" rotWithShape="1">
            <a:gsLst>
              <a:gs pos="0">
                <a:srgbClr val="F2BB0A">
                  <a:tint val="66000"/>
                  <a:satMod val="160000"/>
                </a:srgbClr>
              </a:gs>
              <a:gs pos="50000">
                <a:srgbClr val="F2BB0A">
                  <a:tint val="44500"/>
                  <a:satMod val="160000"/>
                </a:srgbClr>
              </a:gs>
              <a:gs pos="100000">
                <a:srgbClr val="F2BB0A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350">
              <a:latin typeface="나눔명조" panose="02020603020101020101" pitchFamily="18" charset="-127"/>
              <a:ea typeface="나눔명조" panose="02020603020101020101" pitchFamily="18" charset="-127"/>
            </a:endParaRPr>
          </a:p>
        </p:txBody>
      </p:sp>
      <p:sp>
        <p:nvSpPr>
          <p:cNvPr id="6" name="타원 5">
            <a:extLst>
              <a:ext uri="{FF2B5EF4-FFF2-40B4-BE49-F238E27FC236}">
                <a16:creationId xmlns:a16="http://schemas.microsoft.com/office/drawing/2014/main" id="{D947B102-FD56-4D4D-A8E7-B393AAA7790A}"/>
              </a:ext>
            </a:extLst>
          </p:cNvPr>
          <p:cNvSpPr/>
          <p:nvPr/>
        </p:nvSpPr>
        <p:spPr>
          <a:xfrm>
            <a:off x="3832860" y="4371975"/>
            <a:ext cx="1158240" cy="1135380"/>
          </a:xfrm>
          <a:prstGeom prst="ellipse">
            <a:avLst/>
          </a:prstGeom>
          <a:gradFill flip="none" rotWithShape="1">
            <a:gsLst>
              <a:gs pos="0">
                <a:srgbClr val="F2BB0A">
                  <a:tint val="66000"/>
                  <a:satMod val="160000"/>
                </a:srgbClr>
              </a:gs>
              <a:gs pos="50000">
                <a:srgbClr val="F2BB0A">
                  <a:tint val="44500"/>
                  <a:satMod val="160000"/>
                </a:srgbClr>
              </a:gs>
              <a:gs pos="100000">
                <a:srgbClr val="F2BB0A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350">
              <a:latin typeface="나눔명조" panose="02020603020101020101" pitchFamily="18" charset="-127"/>
              <a:ea typeface="나눔명조" panose="02020603020101020101" pitchFamily="18" charset="-127"/>
            </a:endParaRPr>
          </a:p>
        </p:txBody>
      </p:sp>
      <p:sp>
        <p:nvSpPr>
          <p:cNvPr id="7" name="타원 6">
            <a:extLst>
              <a:ext uri="{FF2B5EF4-FFF2-40B4-BE49-F238E27FC236}">
                <a16:creationId xmlns:a16="http://schemas.microsoft.com/office/drawing/2014/main" id="{DC011933-1F3E-4563-8062-63F633ECCB92}"/>
              </a:ext>
            </a:extLst>
          </p:cNvPr>
          <p:cNvSpPr/>
          <p:nvPr/>
        </p:nvSpPr>
        <p:spPr>
          <a:xfrm>
            <a:off x="3832860" y="2227581"/>
            <a:ext cx="1158240" cy="1135380"/>
          </a:xfrm>
          <a:prstGeom prst="ellipse">
            <a:avLst/>
          </a:prstGeom>
          <a:gradFill flip="none" rotWithShape="1">
            <a:gsLst>
              <a:gs pos="0">
                <a:srgbClr val="F2BB0A">
                  <a:tint val="66000"/>
                  <a:satMod val="160000"/>
                </a:srgbClr>
              </a:gs>
              <a:gs pos="50000">
                <a:srgbClr val="F2BB0A">
                  <a:tint val="44500"/>
                  <a:satMod val="160000"/>
                </a:srgbClr>
              </a:gs>
              <a:gs pos="100000">
                <a:srgbClr val="F2BB0A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350"/>
          </a:p>
        </p:txBody>
      </p:sp>
      <p:sp>
        <p:nvSpPr>
          <p:cNvPr id="8" name="타원 7">
            <a:extLst>
              <a:ext uri="{FF2B5EF4-FFF2-40B4-BE49-F238E27FC236}">
                <a16:creationId xmlns:a16="http://schemas.microsoft.com/office/drawing/2014/main" id="{2167DDA0-369E-4BE5-B920-10896EB8323A}"/>
              </a:ext>
            </a:extLst>
          </p:cNvPr>
          <p:cNvSpPr/>
          <p:nvPr/>
        </p:nvSpPr>
        <p:spPr>
          <a:xfrm>
            <a:off x="5766435" y="4123691"/>
            <a:ext cx="1158240" cy="1135380"/>
          </a:xfrm>
          <a:prstGeom prst="ellipse">
            <a:avLst/>
          </a:prstGeom>
          <a:gradFill flip="none" rotWithShape="1">
            <a:gsLst>
              <a:gs pos="0">
                <a:srgbClr val="F2BB0A">
                  <a:tint val="66000"/>
                  <a:satMod val="160000"/>
                </a:srgbClr>
              </a:gs>
              <a:gs pos="50000">
                <a:srgbClr val="F2BB0A">
                  <a:tint val="44500"/>
                  <a:satMod val="160000"/>
                </a:srgbClr>
              </a:gs>
              <a:gs pos="100000">
                <a:srgbClr val="F2BB0A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350">
              <a:latin typeface="나눔명조" panose="02020603020101020101" pitchFamily="18" charset="-127"/>
              <a:ea typeface="나눔명조" panose="02020603020101020101" pitchFamily="18" charset="-127"/>
            </a:endParaRPr>
          </a:p>
        </p:txBody>
      </p:sp>
      <p:sp>
        <p:nvSpPr>
          <p:cNvPr id="9" name="타원 8">
            <a:extLst>
              <a:ext uri="{FF2B5EF4-FFF2-40B4-BE49-F238E27FC236}">
                <a16:creationId xmlns:a16="http://schemas.microsoft.com/office/drawing/2014/main" id="{10FDBD46-E3A6-4776-B1E8-16A45DF7D92F}"/>
              </a:ext>
            </a:extLst>
          </p:cNvPr>
          <p:cNvSpPr/>
          <p:nvPr/>
        </p:nvSpPr>
        <p:spPr>
          <a:xfrm>
            <a:off x="5766435" y="2653029"/>
            <a:ext cx="1158240" cy="1135380"/>
          </a:xfrm>
          <a:prstGeom prst="ellipse">
            <a:avLst/>
          </a:prstGeom>
          <a:gradFill flip="none" rotWithShape="1">
            <a:gsLst>
              <a:gs pos="0">
                <a:srgbClr val="F2BB0A">
                  <a:tint val="66000"/>
                  <a:satMod val="160000"/>
                </a:srgbClr>
              </a:gs>
              <a:gs pos="50000">
                <a:srgbClr val="F2BB0A">
                  <a:tint val="44500"/>
                  <a:satMod val="160000"/>
                </a:srgbClr>
              </a:gs>
              <a:gs pos="100000">
                <a:srgbClr val="F2BB0A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350">
              <a:latin typeface="나눔명조" panose="02020603020101020101" pitchFamily="18" charset="-127"/>
              <a:ea typeface="나눔명조" panose="02020603020101020101" pitchFamily="18" charset="-127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7806CF06-5F14-41DD-BD86-4F7C0570C1CE}"/>
              </a:ext>
            </a:extLst>
          </p:cNvPr>
          <p:cNvSpPr txBox="1"/>
          <p:nvPr/>
        </p:nvSpPr>
        <p:spPr>
          <a:xfrm>
            <a:off x="2151271" y="3046500"/>
            <a:ext cx="654269" cy="3924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950" dirty="0">
                <a:latin typeface="나눔명조" panose="02020603020101020101" pitchFamily="18" charset="-127"/>
                <a:ea typeface="나눔명조" panose="02020603020101020101" pitchFamily="18" charset="-127"/>
              </a:rPr>
              <a:t>성숙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B163FB70-4D5B-48BF-A861-4C13C28BDE61}"/>
              </a:ext>
            </a:extLst>
          </p:cNvPr>
          <p:cNvSpPr txBox="1"/>
          <p:nvPr/>
        </p:nvSpPr>
        <p:spPr>
          <a:xfrm>
            <a:off x="3906534" y="2491954"/>
            <a:ext cx="1010893" cy="69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950" dirty="0">
                <a:latin typeface="나눔명조" panose="02020603020101020101" pitchFamily="18" charset="-127"/>
                <a:ea typeface="나눔명조" panose="02020603020101020101" pitchFamily="18" charset="-127"/>
              </a:rPr>
              <a:t>정보의 전달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377EEFF0-6081-41A7-AB73-875A31F8584F}"/>
              </a:ext>
            </a:extLst>
          </p:cNvPr>
          <p:cNvSpPr txBox="1"/>
          <p:nvPr/>
        </p:nvSpPr>
        <p:spPr>
          <a:xfrm>
            <a:off x="5947476" y="2920073"/>
            <a:ext cx="796159" cy="69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950" dirty="0">
                <a:latin typeface="나눔명조" panose="02020603020101020101" pitchFamily="18" charset="-127"/>
                <a:ea typeface="나눔명조" panose="02020603020101020101" pitchFamily="18" charset="-127"/>
              </a:rPr>
              <a:t>문제 정리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ED209B63-60D2-458B-BC45-CFFC92CEF402}"/>
              </a:ext>
            </a:extLst>
          </p:cNvPr>
          <p:cNvSpPr txBox="1"/>
          <p:nvPr/>
        </p:nvSpPr>
        <p:spPr>
          <a:xfrm>
            <a:off x="5975064" y="4406190"/>
            <a:ext cx="740980" cy="69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950" dirty="0">
                <a:latin typeface="나눔명조" panose="02020603020101020101" pitchFamily="18" charset="-127"/>
                <a:ea typeface="나눔명조" panose="02020603020101020101" pitchFamily="18" charset="-127"/>
              </a:rPr>
              <a:t>자기 이해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7F33B0FC-F561-4225-9436-BDAB2091DA7C}"/>
              </a:ext>
            </a:extLst>
          </p:cNvPr>
          <p:cNvSpPr txBox="1"/>
          <p:nvPr/>
        </p:nvSpPr>
        <p:spPr>
          <a:xfrm>
            <a:off x="3672554" y="4754999"/>
            <a:ext cx="1478853" cy="3924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950" dirty="0">
                <a:latin typeface="나눔명조" panose="02020603020101020101" pitchFamily="18" charset="-127"/>
                <a:ea typeface="나눔명조" panose="02020603020101020101" pitchFamily="18" charset="-127"/>
              </a:rPr>
              <a:t>카타르시스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DAD1ED4C-EBF5-4A61-9434-F5E4A10F69CA}"/>
              </a:ext>
            </a:extLst>
          </p:cNvPr>
          <p:cNvSpPr txBox="1"/>
          <p:nvPr/>
        </p:nvSpPr>
        <p:spPr>
          <a:xfrm>
            <a:off x="1899286" y="4356674"/>
            <a:ext cx="1158239" cy="69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950">
                <a:latin typeface="나눔명조" panose="02020603020101020101" pitchFamily="18" charset="-127"/>
                <a:ea typeface="나눔명조" panose="02020603020101020101" pitchFamily="18" charset="-127"/>
              </a:rPr>
              <a:t>새로운 학습활동</a:t>
            </a:r>
          </a:p>
        </p:txBody>
      </p:sp>
    </p:spTree>
    <p:extLst>
      <p:ext uri="{BB962C8B-B14F-4D97-AF65-F5344CB8AC3E}">
        <p14:creationId xmlns:p14="http://schemas.microsoft.com/office/powerpoint/2010/main" val="42929893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3310</TotalTime>
  <Words>631</Words>
  <Application>Microsoft Office PowerPoint</Application>
  <PresentationFormat>화면 슬라이드 쇼(4:3)</PresentationFormat>
  <Paragraphs>104</Paragraphs>
  <Slides>15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6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15</vt:i4>
      </vt:variant>
    </vt:vector>
  </HeadingPairs>
  <TitlesOfParts>
    <vt:vector size="22" baseType="lpstr">
      <vt:lpstr>HY견고딕</vt:lpstr>
      <vt:lpstr>나눔명조</vt:lpstr>
      <vt:lpstr>맑은 고딕</vt:lpstr>
      <vt:lpstr>함초롬바탕</vt:lpstr>
      <vt:lpstr>Arial</vt:lpstr>
      <vt:lpstr>Wingdings</vt:lpstr>
      <vt:lpstr>Office 테마</vt:lpstr>
      <vt:lpstr>미술치료학 졸업시험</vt:lpstr>
      <vt:lpstr>미술치료 개론 - 미술치료의 장점</vt:lpstr>
      <vt:lpstr>미술치료 개론 -미술치료방법을 선택하는 과정</vt:lpstr>
      <vt:lpstr>1. 단계① 내담자에 대한 평가</vt:lpstr>
      <vt:lpstr>주호소 찾아가기</vt:lpstr>
      <vt:lpstr>PowerPoint 프레젠테이션</vt:lpstr>
      <vt:lpstr>구체적인 치료목표</vt:lpstr>
      <vt:lpstr>PowerPoint 프레젠테이션</vt:lpstr>
      <vt:lpstr>치료의 방향</vt:lpstr>
      <vt:lpstr>PowerPoint 프레젠테이션</vt:lpstr>
      <vt:lpstr> 미술심리 진단 및 평가 - 그림평가의 기본 원칙</vt:lpstr>
      <vt:lpstr>미술심리 진단 및 평가 - 그림평가의 기본 원칙</vt:lpstr>
      <vt:lpstr>미술심리 진단 및 평가 - 그림의 형식</vt:lpstr>
      <vt:lpstr>미술치료 표현기법 - 미술치료에서의 매체 개념</vt:lpstr>
      <vt:lpstr>미술치료 표현기법 -미술치료에서의 매체 역할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미술치료개론</dc:title>
  <dc:creator>Windows 사용자</dc:creator>
  <cp:lastModifiedBy>kay</cp:lastModifiedBy>
  <cp:revision>106</cp:revision>
  <dcterms:created xsi:type="dcterms:W3CDTF">2018-02-24T08:31:05Z</dcterms:created>
  <dcterms:modified xsi:type="dcterms:W3CDTF">2020-11-04T04:56:25Z</dcterms:modified>
</cp:coreProperties>
</file>